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Bagel Fat One" panose="020B0600000101010101" charset="-127"/>
      <p:regular r:id="rId34"/>
    </p:embeddedFont>
    <p:embeddedFont>
      <p:font typeface="Black Han Sans" panose="020B0600000101010101" charset="-127"/>
      <p:regular r:id="rId35"/>
    </p:embeddedFont>
    <p:embeddedFont>
      <p:font typeface="Do Hyeon" panose="020B0600000101010101" charset="-127"/>
      <p:regular r:id="rId36"/>
    </p:embeddedFont>
    <p:embeddedFont>
      <p:font typeface="Gowun Dodum" panose="020B0600000101010101" charset="-127"/>
      <p:regular r:id="rId37"/>
    </p:embeddedFont>
    <p:embeddedFont>
      <p:font typeface="Gugi" panose="020B0600000101010101" charset="-127"/>
      <p:regular r:id="rId38"/>
    </p:embeddedFont>
    <p:embeddedFont>
      <p:font typeface="IBM Plex Sans KR" panose="020B0600000101010101" charset="-127"/>
      <p:regular r:id="rId39"/>
      <p:bold r:id="rId40"/>
    </p:embeddedFont>
    <p:embeddedFont>
      <p:font typeface="Nanum Gothic" panose="020B0600000101010101" charset="-127"/>
      <p:regular r:id="rId41"/>
      <p:bold r:id="rId42"/>
    </p:embeddedFont>
    <p:embeddedFont>
      <p:font typeface="Commissioner" panose="020B0600000101010101" charset="0"/>
      <p:regular r:id="rId43"/>
      <p:bold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Playfair Display" panose="00000500000000000000" pitchFamily="2" charset="0"/>
      <p:regular r:id="rId49"/>
      <p:bold r:id="rId50"/>
      <p:italic r:id="rId51"/>
      <p:boldItalic r:id="rId52"/>
    </p:embeddedFont>
    <p:embeddedFont>
      <p:font typeface="Unbounded" panose="020B0600000101010101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8a8db58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8a8db58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8a8db588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8a8db588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8a8db58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8a8db58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629a58c92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629a58c92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77de95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77de95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77de95a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77de95a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7dedc026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7dedc026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7dedc026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7dedc026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77de95a6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77de95a6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79ab1cb2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79ab1cb2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629a58c9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629a58c9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0b2b10f2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0b2b10f2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0b2b10f2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0b2b10f2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0b2b10f2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0b2b10f2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0b2b10f2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0b2b10f28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629a58c92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629a58c92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0b2b10f28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0b2b10f28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0b2b10f2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0b2b10f2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0b2b10f2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0b2b10f2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0b2b10f2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0b2b10f2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629a58c9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629a58c9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629a58c9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629a58c9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629a58c92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629a58c92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629a58c92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7629a58c92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629a58c92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629a58c92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629a58c9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629a58c9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629a58c9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629a58c9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629a58c9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629a58c9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629a58c92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629a58c92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629a58c92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629a58c92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227350" y="976000"/>
            <a:ext cx="46893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Bagel Fat One"/>
                <a:ea typeface="Bagel Fat One"/>
                <a:cs typeface="Bagel Fat One"/>
                <a:sym typeface="Bagel Fat One"/>
              </a:rPr>
              <a:t>ArtSoda</a:t>
            </a:r>
            <a:endParaRPr sz="3500">
              <a:latin typeface="Bagel Fat One"/>
              <a:ea typeface="Bagel Fat One"/>
              <a:cs typeface="Bagel Fat One"/>
              <a:sym typeface="Bagel Fa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Bagel Fat One"/>
                <a:ea typeface="Bagel Fat One"/>
                <a:cs typeface="Bagel Fat One"/>
                <a:sym typeface="Bagel Fat One"/>
              </a:rPr>
              <a:t>Web Project</a:t>
            </a:r>
            <a:endParaRPr sz="3500">
              <a:latin typeface="Bagel Fat One"/>
              <a:ea typeface="Bagel Fat One"/>
              <a:cs typeface="Bagel Fat One"/>
              <a:sym typeface="Bagel Fat One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973900" y="3245375"/>
            <a:ext cx="31962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송민정 김도희 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박성은 김상아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706550" y="2490275"/>
            <a:ext cx="573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4CCC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AI 빅데이터 융합 </a:t>
            </a:r>
            <a:endParaRPr sz="1600">
              <a:solidFill>
                <a:srgbClr val="F4CCC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4CCC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웹 개발자 양성과정</a:t>
            </a:r>
            <a:endParaRPr sz="900">
              <a:solidFill>
                <a:srgbClr val="F4CCC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75" y="57150"/>
            <a:ext cx="4957971" cy="3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9354"/>
          <a:stretch/>
        </p:blipFill>
        <p:spPr>
          <a:xfrm>
            <a:off x="1052800" y="3748950"/>
            <a:ext cx="7029450" cy="11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1054875" y="3746325"/>
            <a:ext cx="7026000" cy="1205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6012848" y="65704"/>
            <a:ext cx="349200" cy="3294300"/>
          </a:xfrm>
          <a:prstGeom prst="rightBrace">
            <a:avLst>
              <a:gd name="adj1" fmla="val 42856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2"/>
          <p:cNvCxnSpPr>
            <a:stCxn id="198" idx="1"/>
            <a:endCxn id="197" idx="3"/>
          </p:cNvCxnSpPr>
          <p:nvPr/>
        </p:nvCxnSpPr>
        <p:spPr>
          <a:xfrm>
            <a:off x="6362048" y="1712854"/>
            <a:ext cx="1718700" cy="2636100"/>
          </a:xfrm>
          <a:prstGeom prst="bentConnector5">
            <a:avLst>
              <a:gd name="adj1" fmla="val 114041"/>
              <a:gd name="adj2" fmla="val 69812"/>
              <a:gd name="adj3" fmla="val 113862"/>
            </a:avLst>
          </a:prstGeom>
          <a:noFill/>
          <a:ln w="19050" cap="flat" cmpd="sng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12982"/>
          <a:stretch/>
        </p:blipFill>
        <p:spPr>
          <a:xfrm>
            <a:off x="145275" y="286601"/>
            <a:ext cx="6520326" cy="2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763" y="3892675"/>
            <a:ext cx="3211775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6662600" y="292750"/>
            <a:ext cx="239400" cy="2784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5325125" y="3884125"/>
            <a:ext cx="3211500" cy="8835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3"/>
          <p:cNvCxnSpPr>
            <a:stCxn id="206" idx="1"/>
            <a:endCxn id="207" idx="3"/>
          </p:cNvCxnSpPr>
          <p:nvPr/>
        </p:nvCxnSpPr>
        <p:spPr>
          <a:xfrm>
            <a:off x="6902000" y="1685050"/>
            <a:ext cx="1634700" cy="2640900"/>
          </a:xfrm>
          <a:prstGeom prst="bentConnector5">
            <a:avLst>
              <a:gd name="adj1" fmla="val 115153"/>
              <a:gd name="adj2" fmla="val 67995"/>
              <a:gd name="adj3" fmla="val 114562"/>
            </a:avLst>
          </a:prstGeom>
          <a:noFill/>
          <a:ln w="19050" cap="flat" cmpd="sng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5" y="61600"/>
            <a:ext cx="3204825" cy="4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74300" y="57800"/>
            <a:ext cx="3228000" cy="4928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625" y="1076350"/>
            <a:ext cx="3331701" cy="13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2538400" y="2443050"/>
            <a:ext cx="6551400" cy="1399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DA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825" y="2504564"/>
            <a:ext cx="6443850" cy="12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592400" y="2497050"/>
            <a:ext cx="6443700" cy="12939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311700" y="3151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과정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UI </a:t>
            </a:r>
            <a:r>
              <a:rPr lang="ko">
                <a:solidFill>
                  <a:srgbClr val="FF494D"/>
                </a:solidFill>
                <a:latin typeface="Do Hyeon"/>
                <a:ea typeface="Do Hyeon"/>
                <a:cs typeface="Do Hyeon"/>
                <a:sym typeface="Do Hyeon"/>
              </a:rPr>
              <a:t>Design</a:t>
            </a:r>
            <a:endParaRPr>
              <a:solidFill>
                <a:srgbClr val="FF494D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25" y="2077175"/>
            <a:ext cx="18478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825" y="318125"/>
            <a:ext cx="2376466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1409963" y="4139375"/>
            <a:ext cx="1839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로고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5910100" y="4139375"/>
            <a:ext cx="1950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드롭다운 메뉴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25" y="2800350"/>
            <a:ext cx="18478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14958"/>
          <a:stretch/>
        </p:blipFill>
        <p:spPr>
          <a:xfrm>
            <a:off x="5526575" y="531425"/>
            <a:ext cx="3394651" cy="39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3334641" y="4541752"/>
            <a:ext cx="23223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메인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218050"/>
            <a:ext cx="4900598" cy="23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0" y="1218050"/>
            <a:ext cx="442200" cy="12012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5526500" y="521725"/>
            <a:ext cx="3394800" cy="2460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764600" y="2157925"/>
            <a:ext cx="76500" cy="13740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/>
          <p:nvPr/>
        </p:nvSpPr>
        <p:spPr>
          <a:xfrm flipH="1">
            <a:off x="5733150" y="1984425"/>
            <a:ext cx="76500" cy="11475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764600" y="1337025"/>
            <a:ext cx="76500" cy="7236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6"/>
          <p:cNvSpPr/>
          <p:nvPr/>
        </p:nvSpPr>
        <p:spPr>
          <a:xfrm flipH="1">
            <a:off x="5372525" y="854725"/>
            <a:ext cx="76500" cy="8106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025" y="1881388"/>
            <a:ext cx="1201199" cy="1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/>
        </p:nvSpPr>
        <p:spPr>
          <a:xfrm>
            <a:off x="3479176" y="4692425"/>
            <a:ext cx="1839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전시 게시판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51" y="86750"/>
            <a:ext cx="274067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476" y="152400"/>
            <a:ext cx="339748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941550" y="612850"/>
            <a:ext cx="908400" cy="120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5789175" y="886425"/>
            <a:ext cx="2740800" cy="30315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80250" y="4103850"/>
            <a:ext cx="1752300" cy="459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690250" y="677700"/>
            <a:ext cx="821100" cy="120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941550" y="798000"/>
            <a:ext cx="2122800" cy="9093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941550" y="1707250"/>
            <a:ext cx="1094100" cy="120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941550" y="2855525"/>
            <a:ext cx="973500" cy="120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941550" y="1854500"/>
            <a:ext cx="2122800" cy="9741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941550" y="3002750"/>
            <a:ext cx="2122800" cy="6837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941550" y="3860600"/>
            <a:ext cx="2122800" cy="10647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363" y="1978263"/>
            <a:ext cx="1201199" cy="12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941550" y="3686450"/>
            <a:ext cx="1094100" cy="120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2876" y="76200"/>
            <a:ext cx="248314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3836701" y="4659600"/>
            <a:ext cx="1839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전시 게시판 :: 디테일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4">
            <a:alphaModFix/>
          </a:blip>
          <a:srcRect t="347" b="337"/>
          <a:stretch/>
        </p:blipFill>
        <p:spPr>
          <a:xfrm>
            <a:off x="681613" y="76200"/>
            <a:ext cx="274067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1630600" y="131325"/>
            <a:ext cx="842700" cy="12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6763100" y="469775"/>
            <a:ext cx="842700" cy="12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1028700" y="306425"/>
            <a:ext cx="164100" cy="2932800"/>
          </a:xfrm>
          <a:prstGeom prst="leftBracket">
            <a:avLst>
              <a:gd name="adj" fmla="val 0"/>
            </a:avLst>
          </a:prstGeom>
          <a:noFill/>
          <a:ln w="19050" cap="flat" cmpd="sng">
            <a:solidFill>
              <a:srgbClr val="CC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061975" y="650750"/>
            <a:ext cx="164100" cy="2025300"/>
          </a:xfrm>
          <a:prstGeom prst="leftBracket">
            <a:avLst>
              <a:gd name="adj" fmla="val 0"/>
            </a:avLst>
          </a:prstGeom>
          <a:noFill/>
          <a:ln w="19050" cap="flat" cmpd="sng">
            <a:solidFill>
              <a:srgbClr val="CC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050575" y="3326850"/>
            <a:ext cx="2013600" cy="15882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6117475" y="2735075"/>
            <a:ext cx="2112000" cy="10842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6106550" y="3895925"/>
            <a:ext cx="2122800" cy="459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625" y="1957588"/>
            <a:ext cx="1201199" cy="1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/>
        </p:nvSpPr>
        <p:spPr>
          <a:xfrm>
            <a:off x="3479176" y="4692425"/>
            <a:ext cx="1839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공모전 게시판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50" y="433700"/>
            <a:ext cx="3454125" cy="40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475" y="453763"/>
            <a:ext cx="3005398" cy="42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853600" y="1564925"/>
            <a:ext cx="1324200" cy="12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723925" y="919425"/>
            <a:ext cx="481200" cy="12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642775" y="525300"/>
            <a:ext cx="284400" cy="15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733250" y="1750975"/>
            <a:ext cx="65700" cy="2724900"/>
          </a:xfrm>
          <a:prstGeom prst="leftBracke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5592975" y="1148300"/>
            <a:ext cx="65700" cy="2441100"/>
          </a:xfrm>
          <a:prstGeom prst="leftBracke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6237850" y="3928750"/>
            <a:ext cx="1477500" cy="4377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9225" y="1957588"/>
            <a:ext cx="1201199" cy="1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00" y="348850"/>
            <a:ext cx="3243998" cy="44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3555376" y="4692425"/>
            <a:ext cx="1839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커뮤니티 게시판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1296925" y="1711925"/>
            <a:ext cx="265200" cy="28095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5690350" y="1095175"/>
            <a:ext cx="328800" cy="5472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25" y="348838"/>
            <a:ext cx="3319875" cy="44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/>
          <p:nvPr/>
        </p:nvSpPr>
        <p:spPr>
          <a:xfrm>
            <a:off x="1444550" y="4334475"/>
            <a:ext cx="2002800" cy="3243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842650" y="1532925"/>
            <a:ext cx="2604600" cy="4926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6270700" y="3962400"/>
            <a:ext cx="1510200" cy="437700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6062925" y="1095175"/>
            <a:ext cx="2418300" cy="2730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050575" y="1445375"/>
            <a:ext cx="265200" cy="2856300"/>
          </a:xfrm>
          <a:prstGeom prst="rect">
            <a:avLst/>
          </a:prstGeom>
          <a:noFill/>
          <a:ln w="28575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9225" y="1957588"/>
            <a:ext cx="1201199" cy="1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250" y="175578"/>
            <a:ext cx="3365625" cy="47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3624748" y="4591227"/>
            <a:ext cx="18945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D9"/>
                </a:highlight>
                <a:latin typeface="Gowun Dodum"/>
                <a:ea typeface="Gowun Dodum"/>
                <a:cs typeface="Gowun Dodum"/>
                <a:sym typeface="Gowun Dodum"/>
              </a:rPr>
              <a:t>아티스트</a:t>
            </a:r>
            <a:endParaRPr>
              <a:solidFill>
                <a:srgbClr val="463330"/>
              </a:solidFill>
              <a:highlight>
                <a:srgbClr val="FFD9D9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25" y="175600"/>
            <a:ext cx="3365625" cy="47933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>
            <a:off x="643000" y="944900"/>
            <a:ext cx="637500" cy="762300"/>
          </a:xfrm>
          <a:prstGeom prst="rect">
            <a:avLst/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5519250" y="744175"/>
            <a:ext cx="226200" cy="3709800"/>
          </a:xfrm>
          <a:prstGeom prst="leftBrace">
            <a:avLst>
              <a:gd name="adj1" fmla="val 50000"/>
              <a:gd name="adj2" fmla="val 2566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31"/>
          <p:cNvCxnSpPr>
            <a:stCxn id="313" idx="2"/>
            <a:endCxn id="314" idx="1"/>
          </p:cNvCxnSpPr>
          <p:nvPr/>
        </p:nvCxnSpPr>
        <p:spPr>
          <a:xfrm rot="-5400000">
            <a:off x="3235150" y="-577000"/>
            <a:ext cx="10800" cy="4557600"/>
          </a:xfrm>
          <a:prstGeom prst="bentConnector4">
            <a:avLst>
              <a:gd name="adj1" fmla="val -1317361"/>
              <a:gd name="adj2" fmla="val 5333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641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팀원 역할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소개</a:t>
            </a:r>
            <a:endParaRPr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497089" y="3145621"/>
            <a:ext cx="2037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김도희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78600" y="3145621"/>
            <a:ext cx="2037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송민정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502425" y="3393270"/>
            <a:ext cx="20370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chemeClr val="accent6"/>
                </a:highlight>
                <a:latin typeface="Nanum Gothic"/>
                <a:ea typeface="Nanum Gothic"/>
                <a:cs typeface="Nanum Gothic"/>
                <a:sym typeface="Nanum Gothic"/>
              </a:rPr>
              <a:t>Backend</a:t>
            </a:r>
            <a:endParaRPr>
              <a:solidFill>
                <a:srgbClr val="463330"/>
              </a:solidFill>
              <a:highlight>
                <a:schemeClr val="accent6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Nanum Gothic"/>
                <a:ea typeface="Nanum Gothic"/>
                <a:cs typeface="Nanum Gothic"/>
                <a:sym typeface="Nanum Gothic"/>
              </a:rPr>
              <a:t>&amp;</a:t>
            </a:r>
            <a:endParaRPr>
              <a:solidFill>
                <a:srgbClr val="4633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DB Design</a:t>
            </a:r>
            <a:endParaRPr>
              <a:solidFill>
                <a:srgbClr val="463330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333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4100" y="3393274"/>
            <a:ext cx="20370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chemeClr val="accent6"/>
                </a:highlight>
                <a:latin typeface="Nanum Gothic"/>
                <a:ea typeface="Nanum Gothic"/>
                <a:cs typeface="Nanum Gothic"/>
                <a:sym typeface="Nanum Gothic"/>
              </a:rPr>
              <a:t>Backend</a:t>
            </a:r>
            <a:endParaRPr>
              <a:solidFill>
                <a:srgbClr val="463330"/>
              </a:solidFill>
              <a:highlight>
                <a:schemeClr val="accent6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Nanum Gothic"/>
                <a:ea typeface="Nanum Gothic"/>
                <a:cs typeface="Nanum Gothic"/>
                <a:sym typeface="Nanum Gothic"/>
              </a:rPr>
              <a:t>&amp;</a:t>
            </a:r>
            <a:endParaRPr>
              <a:solidFill>
                <a:srgbClr val="4633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DB Design</a:t>
            </a:r>
            <a:endParaRPr>
              <a:solidFill>
                <a:srgbClr val="463330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615400" y="3393270"/>
            <a:ext cx="20370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66"/>
                </a:highlight>
                <a:latin typeface="Nanum Gothic"/>
                <a:ea typeface="Nanum Gothic"/>
                <a:cs typeface="Nanum Gothic"/>
                <a:sym typeface="Nanum Gothic"/>
              </a:rPr>
              <a:t>Frontend</a:t>
            </a:r>
            <a:endParaRPr>
              <a:solidFill>
                <a:srgbClr val="463330"/>
              </a:solidFill>
              <a:highlight>
                <a:srgbClr val="FFD966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Nanum Gothic"/>
                <a:ea typeface="Nanum Gothic"/>
                <a:cs typeface="Nanum Gothic"/>
                <a:sym typeface="Nanum Gothic"/>
              </a:rPr>
              <a:t>&amp;</a:t>
            </a:r>
            <a:endParaRPr>
              <a:solidFill>
                <a:srgbClr val="463330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CE5CD"/>
                </a:highlight>
                <a:latin typeface="Nanum Gothic"/>
                <a:ea typeface="Nanum Gothic"/>
                <a:cs typeface="Nanum Gothic"/>
                <a:sym typeface="Nanum Gothic"/>
              </a:rPr>
              <a:t>UI Design</a:t>
            </a:r>
            <a:endParaRPr>
              <a:solidFill>
                <a:srgbClr val="463330"/>
              </a:solidFill>
              <a:highlight>
                <a:srgbClr val="FCE5CD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615396" y="3145621"/>
            <a:ext cx="2037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박성은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728600" y="3393270"/>
            <a:ext cx="20370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D966"/>
                </a:highlight>
                <a:latin typeface="Nanum Gothic"/>
                <a:ea typeface="Nanum Gothic"/>
                <a:cs typeface="Nanum Gothic"/>
                <a:sym typeface="Nanum Gothic"/>
              </a:rPr>
              <a:t>Frontend</a:t>
            </a:r>
            <a:endParaRPr>
              <a:solidFill>
                <a:srgbClr val="463330"/>
              </a:solidFill>
              <a:highlight>
                <a:srgbClr val="FFD966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Nanum Gothic"/>
                <a:ea typeface="Nanum Gothic"/>
                <a:cs typeface="Nanum Gothic"/>
                <a:sym typeface="Nanum Gothic"/>
              </a:rPr>
              <a:t>&amp;</a:t>
            </a:r>
            <a:endParaRPr>
              <a:solidFill>
                <a:srgbClr val="4633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Data Processing</a:t>
            </a:r>
            <a:endParaRPr>
              <a:solidFill>
                <a:srgbClr val="463330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3330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333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728377" y="3145621"/>
            <a:ext cx="2037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김상아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36" y="1692225"/>
            <a:ext cx="13716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00" y="1692225"/>
            <a:ext cx="13716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518" y="1692225"/>
            <a:ext cx="130872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t="13911"/>
          <a:stretch/>
        </p:blipFill>
        <p:spPr>
          <a:xfrm>
            <a:off x="2831100" y="1692223"/>
            <a:ext cx="1371600" cy="11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공통 클래스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3">
            <a:alphaModFix/>
          </a:blip>
          <a:srcRect l="4342"/>
          <a:stretch/>
        </p:blipFill>
        <p:spPr>
          <a:xfrm>
            <a:off x="470575" y="925850"/>
            <a:ext cx="3761925" cy="37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 rotWithShape="1">
          <a:blip r:embed="rId4">
            <a:alphaModFix/>
          </a:blip>
          <a:srcRect l="2410"/>
          <a:stretch/>
        </p:blipFill>
        <p:spPr>
          <a:xfrm>
            <a:off x="4421225" y="893675"/>
            <a:ext cx="4411076" cy="38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회원가입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l="3353"/>
          <a:stretch/>
        </p:blipFill>
        <p:spPr>
          <a:xfrm>
            <a:off x="552475" y="788850"/>
            <a:ext cx="7283151" cy="41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로그인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 l="6130" r="3575"/>
          <a:stretch/>
        </p:blipFill>
        <p:spPr>
          <a:xfrm>
            <a:off x="459625" y="3359700"/>
            <a:ext cx="7200900" cy="1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4">
            <a:alphaModFix/>
          </a:blip>
          <a:srcRect l="1922"/>
          <a:stretch/>
        </p:blipFill>
        <p:spPr>
          <a:xfrm>
            <a:off x="459625" y="834575"/>
            <a:ext cx="6459357" cy="1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5">
            <a:alphaModFix/>
          </a:blip>
          <a:srcRect l="12884"/>
          <a:stretch/>
        </p:blipFill>
        <p:spPr>
          <a:xfrm>
            <a:off x="459625" y="2331888"/>
            <a:ext cx="2717350" cy="8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회원 정보 수정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l="7183"/>
          <a:stretch/>
        </p:blipFill>
        <p:spPr>
          <a:xfrm>
            <a:off x="644875" y="1169850"/>
            <a:ext cx="7693350" cy="3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120375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게시판 목록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3">
            <a:alphaModFix/>
          </a:blip>
          <a:srcRect l="2933" r="5958"/>
          <a:stretch/>
        </p:blipFill>
        <p:spPr>
          <a:xfrm>
            <a:off x="83100" y="712650"/>
            <a:ext cx="5285702" cy="2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/>
          <p:nvPr/>
        </p:nvSpPr>
        <p:spPr>
          <a:xfrm>
            <a:off x="120375" y="700400"/>
            <a:ext cx="5285700" cy="20793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4">
            <a:alphaModFix/>
          </a:blip>
          <a:srcRect l="3316"/>
          <a:stretch/>
        </p:blipFill>
        <p:spPr>
          <a:xfrm>
            <a:off x="4913675" y="2245000"/>
            <a:ext cx="4071026" cy="2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/>
          <p:nvPr/>
        </p:nvSpPr>
        <p:spPr>
          <a:xfrm>
            <a:off x="4913675" y="2244750"/>
            <a:ext cx="4082100" cy="2734800"/>
          </a:xfrm>
          <a:prstGeom prst="rect">
            <a:avLst/>
          </a:prstGeom>
          <a:noFill/>
          <a:ln w="19050" cap="flat" cmpd="sng">
            <a:solidFill>
              <a:srgbClr val="FF49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6"/>
          <p:cNvPicPr preferRelativeResize="0"/>
          <p:nvPr/>
        </p:nvPicPr>
        <p:blipFill rotWithShape="1">
          <a:blip r:embed="rId5">
            <a:alphaModFix/>
          </a:blip>
          <a:srcRect l="29976"/>
          <a:stretch/>
        </p:blipFill>
        <p:spPr>
          <a:xfrm>
            <a:off x="5406075" y="1028050"/>
            <a:ext cx="1935575" cy="11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120375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글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수정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 / 글 </a:t>
            </a: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목록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 및 </a:t>
            </a:r>
            <a:r>
              <a:rPr lang="ko">
                <a:solidFill>
                  <a:srgbClr val="CC3636"/>
                </a:solidFill>
                <a:latin typeface="Do Hyeon"/>
                <a:ea typeface="Do Hyeon"/>
                <a:cs typeface="Do Hyeon"/>
                <a:sym typeface="Do Hyeon"/>
              </a:rPr>
              <a:t>권한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에 따른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기능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l="3316"/>
          <a:stretch/>
        </p:blipFill>
        <p:spPr>
          <a:xfrm>
            <a:off x="2478788" y="702300"/>
            <a:ext cx="4071026" cy="27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4">
            <a:alphaModFix/>
          </a:blip>
          <a:srcRect l="9762" r="9955"/>
          <a:stretch/>
        </p:blipFill>
        <p:spPr>
          <a:xfrm>
            <a:off x="1824225" y="3916075"/>
            <a:ext cx="4618199" cy="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/>
          <p:nvPr/>
        </p:nvSpPr>
        <p:spPr>
          <a:xfrm>
            <a:off x="6566175" y="689050"/>
            <a:ext cx="175200" cy="2757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6511450" y="3862700"/>
            <a:ext cx="229800" cy="941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2" name="Google Shape;362;p37"/>
          <p:cNvCxnSpPr>
            <a:stCxn id="360" idx="1"/>
            <a:endCxn id="361" idx="1"/>
          </p:cNvCxnSpPr>
          <p:nvPr/>
        </p:nvCxnSpPr>
        <p:spPr>
          <a:xfrm>
            <a:off x="6741375" y="2068000"/>
            <a:ext cx="600" cy="2265300"/>
          </a:xfrm>
          <a:prstGeom prst="bentConnector3">
            <a:avLst>
              <a:gd name="adj1" fmla="val 54700000"/>
            </a:avLst>
          </a:prstGeom>
          <a:noFill/>
          <a:ln w="19050" cap="flat" cmpd="sng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63" name="Google Shape;363;p37"/>
          <p:cNvSpPr txBox="1"/>
          <p:nvPr/>
        </p:nvSpPr>
        <p:spPr>
          <a:xfrm>
            <a:off x="7134050" y="3031450"/>
            <a:ext cx="57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( + )</a:t>
            </a:r>
            <a:endParaRPr sz="15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00" y="216555"/>
            <a:ext cx="3535168" cy="46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94" y="169905"/>
            <a:ext cx="3535171" cy="47766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3170730" y="169918"/>
            <a:ext cx="671400" cy="162600"/>
          </a:xfrm>
          <a:prstGeom prst="frame">
            <a:avLst>
              <a:gd name="adj1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7945108" y="120775"/>
            <a:ext cx="671400" cy="162600"/>
          </a:xfrm>
          <a:prstGeom prst="frame">
            <a:avLst>
              <a:gd name="adj1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1907916" y="3889840"/>
            <a:ext cx="477900" cy="21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6614854" y="3721033"/>
            <a:ext cx="1911900" cy="458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4" name="Google Shape;374;p38"/>
          <p:cNvCxnSpPr>
            <a:stCxn id="370" idx="2"/>
            <a:endCxn id="372" idx="3"/>
          </p:cNvCxnSpPr>
          <p:nvPr/>
        </p:nvCxnSpPr>
        <p:spPr>
          <a:xfrm rot="5400000">
            <a:off x="1113180" y="1605268"/>
            <a:ext cx="3666000" cy="1120500"/>
          </a:xfrm>
          <a:prstGeom prst="bentConnector2">
            <a:avLst/>
          </a:prstGeom>
          <a:noFill/>
          <a:ln w="19050" cap="flat" cmpd="sng">
            <a:solidFill>
              <a:srgbClr val="FF494D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8"/>
          <p:cNvCxnSpPr>
            <a:stCxn id="371" idx="3"/>
            <a:endCxn id="373" idx="3"/>
          </p:cNvCxnSpPr>
          <p:nvPr/>
        </p:nvCxnSpPr>
        <p:spPr>
          <a:xfrm flipH="1">
            <a:off x="8526808" y="202075"/>
            <a:ext cx="89700" cy="3747900"/>
          </a:xfrm>
          <a:prstGeom prst="bentConnector3">
            <a:avLst>
              <a:gd name="adj1" fmla="val -275608"/>
            </a:avLst>
          </a:prstGeom>
          <a:noFill/>
          <a:ln w="19050" cap="flat" cmpd="sng">
            <a:solidFill>
              <a:srgbClr val="FF494D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76" name="Google Shape;3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771" y="2139923"/>
            <a:ext cx="671379" cy="71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445675" y="3691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게시판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글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>
                <a:solidFill>
                  <a:srgbClr val="CC3636"/>
                </a:solidFill>
                <a:latin typeface="Do Hyeon"/>
                <a:ea typeface="Do Hyeon"/>
                <a:cs typeface="Do Hyeon"/>
                <a:sym typeface="Do Hyeon"/>
              </a:rPr>
              <a:t>작성</a:t>
            </a:r>
            <a:endParaRPr>
              <a:solidFill>
                <a:srgbClr val="CC363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/>
          </a:blip>
          <a:srcRect l="6208"/>
          <a:stretch/>
        </p:blipFill>
        <p:spPr>
          <a:xfrm>
            <a:off x="1192875" y="1495800"/>
            <a:ext cx="6530301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235500" y="86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주요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기능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게시판 글 수정</a:t>
            </a:r>
            <a:endParaRPr>
              <a:solidFill>
                <a:srgbClr val="F74E5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4E5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6227300" y="1839775"/>
            <a:ext cx="27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글 수정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 l="2353" r="9150"/>
          <a:stretch/>
        </p:blipFill>
        <p:spPr>
          <a:xfrm>
            <a:off x="361150" y="707250"/>
            <a:ext cx="3852149" cy="13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 rotWithShape="1">
          <a:blip r:embed="rId4">
            <a:alphaModFix/>
          </a:blip>
          <a:srcRect l="3005" r="29753"/>
          <a:stretch/>
        </p:blipFill>
        <p:spPr>
          <a:xfrm>
            <a:off x="361150" y="2141475"/>
            <a:ext cx="3214500" cy="27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5">
            <a:alphaModFix/>
          </a:blip>
          <a:srcRect l="19163" r="19961" b="16408"/>
          <a:stretch/>
        </p:blipFill>
        <p:spPr>
          <a:xfrm>
            <a:off x="5131250" y="631038"/>
            <a:ext cx="3852149" cy="42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/>
          <p:nvPr/>
        </p:nvSpPr>
        <p:spPr>
          <a:xfrm>
            <a:off x="350200" y="700400"/>
            <a:ext cx="3852300" cy="13461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350200" y="2141475"/>
            <a:ext cx="3214500" cy="2706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4965938" y="687538"/>
            <a:ext cx="165300" cy="41862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74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40"/>
          <p:cNvCxnSpPr>
            <a:stCxn id="392" idx="1"/>
            <a:endCxn id="393" idx="1"/>
          </p:cNvCxnSpPr>
          <p:nvPr/>
        </p:nvCxnSpPr>
        <p:spPr>
          <a:xfrm>
            <a:off x="350200" y="1373450"/>
            <a:ext cx="600" cy="21213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FF494D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0"/>
          <p:cNvCxnSpPr>
            <a:endCxn id="394" idx="1"/>
          </p:cNvCxnSpPr>
          <p:nvPr/>
        </p:nvCxnSpPr>
        <p:spPr>
          <a:xfrm>
            <a:off x="3556838" y="2780638"/>
            <a:ext cx="140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diamond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311700" y="3151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>
              <a:solidFill>
                <a:srgbClr val="F74E5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creen-recording-_4_">
            <a:hlinkClick r:id="" action="ppaction://media"/>
            <a:extLst>
              <a:ext uri="{FF2B5EF4-FFF2-40B4-BE49-F238E27FC236}">
                <a16:creationId xmlns:a16="http://schemas.microsoft.com/office/drawing/2014/main" id="{34276D73-7208-B9FD-F0EC-DE508A98F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007" y="917365"/>
            <a:ext cx="6899565" cy="3873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796200" y="700400"/>
            <a:ext cx="823500" cy="117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643800" y="300975"/>
            <a:ext cx="8775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28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3280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892695" y="3966089"/>
            <a:ext cx="334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전체적인 평가</a:t>
            </a:r>
            <a:endParaRPr sz="1500">
              <a:solidFill>
                <a:schemeClr val="dk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96207" y="2186260"/>
            <a:ext cx="334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프로젝트 소개 및 개발 환경</a:t>
            </a:r>
            <a:endParaRPr sz="1300">
              <a:solidFill>
                <a:schemeClr val="dk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892687" y="2186260"/>
            <a:ext cx="334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프로젝트 일정 및 팀원 별 작업 과정</a:t>
            </a:r>
            <a:endParaRPr sz="1300">
              <a:solidFill>
                <a:schemeClr val="dk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6333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96200" y="3966113"/>
            <a:ext cx="334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프로젝트 최종 결과물</a:t>
            </a:r>
            <a:endParaRPr sz="1300">
              <a:solidFill>
                <a:schemeClr val="dk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19999" y="1213115"/>
            <a:ext cx="95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accent6"/>
                </a:solidFill>
                <a:latin typeface="Unbounded"/>
                <a:ea typeface="Unbounded"/>
                <a:cs typeface="Unbounded"/>
                <a:sym typeface="Unbounded"/>
              </a:rPr>
              <a:t>0</a:t>
            </a:r>
            <a:r>
              <a:rPr lang="ko"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sz="3000" b="1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759399" y="2992975"/>
            <a:ext cx="102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accent6"/>
                </a:solidFill>
                <a:latin typeface="Unbounded"/>
                <a:ea typeface="Unbounded"/>
                <a:cs typeface="Unbounded"/>
                <a:sym typeface="Unbounded"/>
              </a:rPr>
              <a:t>0</a:t>
            </a:r>
            <a:r>
              <a:rPr lang="ko"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sz="3000" b="1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19999" y="2992973"/>
            <a:ext cx="95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accent6"/>
                </a:solidFill>
                <a:latin typeface="Unbounded"/>
                <a:ea typeface="Unbounded"/>
                <a:cs typeface="Unbounded"/>
                <a:sym typeface="Unbounded"/>
              </a:rPr>
              <a:t>0</a:t>
            </a:r>
            <a:r>
              <a:rPr lang="ko"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sz="3000" b="1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96200" y="1776125"/>
            <a:ext cx="1629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소개</a:t>
            </a:r>
            <a:endParaRPr sz="2000" b="1"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796200" y="3247574"/>
            <a:ext cx="33450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결과</a:t>
            </a:r>
            <a:endParaRPr sz="2000" b="1"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868300" y="3247675"/>
            <a:ext cx="16548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평가</a:t>
            </a:r>
            <a:endParaRPr sz="2000" b="1"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759410" y="1213115"/>
            <a:ext cx="95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accent6"/>
                </a:solidFill>
                <a:latin typeface="Unbounded"/>
                <a:ea typeface="Unbounded"/>
                <a:cs typeface="Unbounded"/>
                <a:sym typeface="Unbounded"/>
              </a:rPr>
              <a:t>0</a:t>
            </a:r>
            <a:r>
              <a:rPr lang="ko"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sz="3000" b="1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868300" y="1511275"/>
            <a:ext cx="16548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과정</a:t>
            </a:r>
            <a:endParaRPr sz="2000" b="1"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/>
          <p:nvPr/>
        </p:nvSpPr>
        <p:spPr>
          <a:xfrm>
            <a:off x="1474225" y="3152325"/>
            <a:ext cx="11085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474225" y="3457125"/>
            <a:ext cx="12936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5436625" y="3380925"/>
            <a:ext cx="12936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5436625" y="1453225"/>
            <a:ext cx="16659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1473825" y="1453225"/>
            <a:ext cx="18165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2"/>
          <p:cNvSpPr txBox="1">
            <a:spLocks noGrp="1"/>
          </p:cNvSpPr>
          <p:nvPr>
            <p:ph type="title"/>
          </p:nvPr>
        </p:nvSpPr>
        <p:spPr>
          <a:xfrm>
            <a:off x="540300" y="3151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평가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899774" y="1647354"/>
            <a:ext cx="3159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기본적인 기능 완성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더 나은 UI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기획의도에 벗어나지않은 결과물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4857802" y="1668954"/>
            <a:ext cx="3159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초기 웹 개발 경험으로 인한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일부 고급 기능 미구현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887624" y="3616458"/>
            <a:ext cx="3159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정기적인 업데이트 및 미팅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모든 팀원이 의견을 자유롭게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나눌 수 있는 협력적인 분위기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4857800" y="3616450"/>
            <a:ext cx="3159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미 개발 기능 구현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반응형 웹 구현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63330"/>
              </a:buClr>
              <a:buSzPts val="1400"/>
              <a:buFont typeface="IBM Plex Sans KR"/>
              <a:buChar char="-"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추천 시스템 구현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1356975" y="1249625"/>
            <a:ext cx="18165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만족스러운 측면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1356575" y="2908750"/>
            <a:ext cx="154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 내 협력 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및 의사소통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5314988" y="1249625"/>
            <a:ext cx="1593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미흡했던 측면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314975" y="3213550"/>
            <a:ext cx="1247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 후 계획</a:t>
            </a:r>
            <a:endParaRPr sz="20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421" name="Google Shape;421;p42"/>
          <p:cNvGrpSpPr/>
          <p:nvPr/>
        </p:nvGrpSpPr>
        <p:grpSpPr>
          <a:xfrm>
            <a:off x="4717899" y="1194855"/>
            <a:ext cx="487316" cy="467951"/>
            <a:chOff x="4759347" y="2013502"/>
            <a:chExt cx="421736" cy="380262"/>
          </a:xfrm>
        </p:grpSpPr>
        <p:sp>
          <p:nvSpPr>
            <p:cNvPr id="422" name="Google Shape;422;p42"/>
            <p:cNvSpPr/>
            <p:nvPr/>
          </p:nvSpPr>
          <p:spPr>
            <a:xfrm>
              <a:off x="5010520" y="2327175"/>
              <a:ext cx="41473" cy="42641"/>
            </a:xfrm>
            <a:custGeom>
              <a:avLst/>
              <a:gdLst/>
              <a:ahLst/>
              <a:cxnLst/>
              <a:rect l="l" t="t" r="r" b="b"/>
              <a:pathLst>
                <a:path w="71" h="73" extrusionOk="0">
                  <a:moveTo>
                    <a:pt x="36" y="25"/>
                  </a:moveTo>
                  <a:lnTo>
                    <a:pt x="48" y="37"/>
                  </a:lnTo>
                  <a:lnTo>
                    <a:pt x="36" y="50"/>
                  </a:lnTo>
                  <a:lnTo>
                    <a:pt x="23" y="37"/>
                  </a:lnTo>
                  <a:lnTo>
                    <a:pt x="36" y="25"/>
                  </a:lnTo>
                  <a:close/>
                  <a:moveTo>
                    <a:pt x="36" y="1"/>
                  </a:moveTo>
                  <a:cubicBezTo>
                    <a:pt x="30" y="1"/>
                    <a:pt x="26" y="3"/>
                    <a:pt x="23" y="6"/>
                  </a:cubicBezTo>
                  <a:lnTo>
                    <a:pt x="6" y="24"/>
                  </a:lnTo>
                  <a:cubicBezTo>
                    <a:pt x="1" y="28"/>
                    <a:pt x="0" y="32"/>
                    <a:pt x="0" y="37"/>
                  </a:cubicBezTo>
                  <a:cubicBezTo>
                    <a:pt x="0" y="42"/>
                    <a:pt x="1" y="47"/>
                    <a:pt x="6" y="50"/>
                  </a:cubicBezTo>
                  <a:lnTo>
                    <a:pt x="23" y="67"/>
                  </a:lnTo>
                  <a:cubicBezTo>
                    <a:pt x="26" y="71"/>
                    <a:pt x="30" y="73"/>
                    <a:pt x="36" y="73"/>
                  </a:cubicBezTo>
                  <a:cubicBezTo>
                    <a:pt x="40" y="73"/>
                    <a:pt x="45" y="71"/>
                    <a:pt x="49" y="67"/>
                  </a:cubicBezTo>
                  <a:lnTo>
                    <a:pt x="66" y="50"/>
                  </a:lnTo>
                  <a:cubicBezTo>
                    <a:pt x="69" y="47"/>
                    <a:pt x="71" y="42"/>
                    <a:pt x="71" y="37"/>
                  </a:cubicBezTo>
                  <a:cubicBezTo>
                    <a:pt x="71" y="32"/>
                    <a:pt x="69" y="28"/>
                    <a:pt x="66" y="24"/>
                  </a:cubicBezTo>
                  <a:lnTo>
                    <a:pt x="49" y="6"/>
                  </a:lnTo>
                  <a:cubicBezTo>
                    <a:pt x="45" y="3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123255" y="2319581"/>
              <a:ext cx="42641" cy="42641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7" y="24"/>
                  </a:moveTo>
                  <a:lnTo>
                    <a:pt x="48" y="37"/>
                  </a:lnTo>
                  <a:lnTo>
                    <a:pt x="37" y="48"/>
                  </a:lnTo>
                  <a:lnTo>
                    <a:pt x="24" y="37"/>
                  </a:lnTo>
                  <a:lnTo>
                    <a:pt x="37" y="24"/>
                  </a:lnTo>
                  <a:close/>
                  <a:moveTo>
                    <a:pt x="37" y="1"/>
                  </a:moveTo>
                  <a:cubicBezTo>
                    <a:pt x="31" y="1"/>
                    <a:pt x="27" y="2"/>
                    <a:pt x="24" y="6"/>
                  </a:cubicBezTo>
                  <a:lnTo>
                    <a:pt x="6" y="24"/>
                  </a:lnTo>
                  <a:cubicBezTo>
                    <a:pt x="2" y="27"/>
                    <a:pt x="1" y="31"/>
                    <a:pt x="1" y="37"/>
                  </a:cubicBezTo>
                  <a:cubicBezTo>
                    <a:pt x="1" y="41"/>
                    <a:pt x="2" y="45"/>
                    <a:pt x="6" y="50"/>
                  </a:cubicBezTo>
                  <a:lnTo>
                    <a:pt x="24" y="67"/>
                  </a:lnTo>
                  <a:cubicBezTo>
                    <a:pt x="27" y="70"/>
                    <a:pt x="31" y="73"/>
                    <a:pt x="37" y="73"/>
                  </a:cubicBezTo>
                  <a:cubicBezTo>
                    <a:pt x="41" y="73"/>
                    <a:pt x="45" y="70"/>
                    <a:pt x="50" y="67"/>
                  </a:cubicBezTo>
                  <a:lnTo>
                    <a:pt x="67" y="50"/>
                  </a:lnTo>
                  <a:cubicBezTo>
                    <a:pt x="70" y="45"/>
                    <a:pt x="73" y="41"/>
                    <a:pt x="73" y="37"/>
                  </a:cubicBezTo>
                  <a:cubicBezTo>
                    <a:pt x="73" y="31"/>
                    <a:pt x="70" y="27"/>
                    <a:pt x="67" y="24"/>
                  </a:cubicBezTo>
                  <a:lnTo>
                    <a:pt x="50" y="6"/>
                  </a:lnTo>
                  <a:cubicBezTo>
                    <a:pt x="45" y="2"/>
                    <a:pt x="41" y="1"/>
                    <a:pt x="3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5059002" y="2279861"/>
              <a:ext cx="42057" cy="42641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35" y="25"/>
                  </a:moveTo>
                  <a:lnTo>
                    <a:pt x="48" y="37"/>
                  </a:lnTo>
                  <a:lnTo>
                    <a:pt x="35" y="48"/>
                  </a:lnTo>
                  <a:lnTo>
                    <a:pt x="24" y="37"/>
                  </a:lnTo>
                  <a:lnTo>
                    <a:pt x="35" y="25"/>
                  </a:lnTo>
                  <a:close/>
                  <a:moveTo>
                    <a:pt x="35" y="1"/>
                  </a:moveTo>
                  <a:cubicBezTo>
                    <a:pt x="31" y="1"/>
                    <a:pt x="27" y="4"/>
                    <a:pt x="22" y="6"/>
                  </a:cubicBezTo>
                  <a:lnTo>
                    <a:pt x="5" y="24"/>
                  </a:lnTo>
                  <a:cubicBezTo>
                    <a:pt x="2" y="27"/>
                    <a:pt x="1" y="32"/>
                    <a:pt x="1" y="37"/>
                  </a:cubicBezTo>
                  <a:cubicBezTo>
                    <a:pt x="1" y="41"/>
                    <a:pt x="2" y="47"/>
                    <a:pt x="5" y="50"/>
                  </a:cubicBezTo>
                  <a:lnTo>
                    <a:pt x="22" y="67"/>
                  </a:lnTo>
                  <a:cubicBezTo>
                    <a:pt x="27" y="70"/>
                    <a:pt x="31" y="73"/>
                    <a:pt x="35" y="73"/>
                  </a:cubicBezTo>
                  <a:cubicBezTo>
                    <a:pt x="41" y="73"/>
                    <a:pt x="46" y="70"/>
                    <a:pt x="48" y="67"/>
                  </a:cubicBezTo>
                  <a:lnTo>
                    <a:pt x="66" y="50"/>
                  </a:lnTo>
                  <a:cubicBezTo>
                    <a:pt x="70" y="47"/>
                    <a:pt x="72" y="41"/>
                    <a:pt x="72" y="37"/>
                  </a:cubicBezTo>
                  <a:cubicBezTo>
                    <a:pt x="72" y="32"/>
                    <a:pt x="70" y="27"/>
                    <a:pt x="66" y="24"/>
                  </a:cubicBezTo>
                  <a:lnTo>
                    <a:pt x="48" y="6"/>
                  </a:lnTo>
                  <a:cubicBezTo>
                    <a:pt x="46" y="4"/>
                    <a:pt x="41" y="1"/>
                    <a:pt x="35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5089376" y="2380330"/>
              <a:ext cx="91707" cy="13435"/>
            </a:xfrm>
            <a:custGeom>
              <a:avLst/>
              <a:gdLst/>
              <a:ahLst/>
              <a:cxnLst/>
              <a:rect l="l" t="t" r="r" b="b"/>
              <a:pathLst>
                <a:path w="157" h="23" extrusionOk="0">
                  <a:moveTo>
                    <a:pt x="12" y="1"/>
                  </a:moveTo>
                  <a:cubicBezTo>
                    <a:pt x="7" y="1"/>
                    <a:pt x="1" y="5"/>
                    <a:pt x="1" y="12"/>
                  </a:cubicBezTo>
                  <a:cubicBezTo>
                    <a:pt x="1" y="18"/>
                    <a:pt x="7" y="22"/>
                    <a:pt x="12" y="22"/>
                  </a:cubicBezTo>
                  <a:lnTo>
                    <a:pt x="147" y="22"/>
                  </a:lnTo>
                  <a:cubicBezTo>
                    <a:pt x="152" y="22"/>
                    <a:pt x="157" y="18"/>
                    <a:pt x="157" y="12"/>
                  </a:cubicBezTo>
                  <a:cubicBezTo>
                    <a:pt x="157" y="5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4759347" y="2013502"/>
              <a:ext cx="413559" cy="380262"/>
            </a:xfrm>
            <a:custGeom>
              <a:avLst/>
              <a:gdLst/>
              <a:ahLst/>
              <a:cxnLst/>
              <a:rect l="l" t="t" r="r" b="b"/>
              <a:pathLst>
                <a:path w="708" h="651" extrusionOk="0">
                  <a:moveTo>
                    <a:pt x="457" y="25"/>
                  </a:moveTo>
                  <a:lnTo>
                    <a:pt x="514" y="81"/>
                  </a:lnTo>
                  <a:lnTo>
                    <a:pt x="483" y="111"/>
                  </a:lnTo>
                  <a:cubicBezTo>
                    <a:pt x="479" y="116"/>
                    <a:pt x="479" y="123"/>
                    <a:pt x="483" y="127"/>
                  </a:cubicBezTo>
                  <a:cubicBezTo>
                    <a:pt x="486" y="130"/>
                    <a:pt x="489" y="131"/>
                    <a:pt x="491" y="131"/>
                  </a:cubicBezTo>
                  <a:cubicBezTo>
                    <a:pt x="494" y="131"/>
                    <a:pt x="497" y="130"/>
                    <a:pt x="499" y="127"/>
                  </a:cubicBezTo>
                  <a:lnTo>
                    <a:pt x="530" y="96"/>
                  </a:lnTo>
                  <a:lnTo>
                    <a:pt x="559" y="126"/>
                  </a:lnTo>
                  <a:lnTo>
                    <a:pt x="374" y="309"/>
                  </a:lnTo>
                  <a:cubicBezTo>
                    <a:pt x="369" y="314"/>
                    <a:pt x="369" y="321"/>
                    <a:pt x="374" y="325"/>
                  </a:cubicBezTo>
                  <a:cubicBezTo>
                    <a:pt x="376" y="327"/>
                    <a:pt x="379" y="328"/>
                    <a:pt x="382" y="328"/>
                  </a:cubicBezTo>
                  <a:cubicBezTo>
                    <a:pt x="385" y="328"/>
                    <a:pt x="387" y="327"/>
                    <a:pt x="390" y="325"/>
                  </a:cubicBezTo>
                  <a:lnTo>
                    <a:pt x="574" y="140"/>
                  </a:lnTo>
                  <a:lnTo>
                    <a:pt x="590" y="156"/>
                  </a:lnTo>
                  <a:lnTo>
                    <a:pt x="319" y="428"/>
                  </a:lnTo>
                  <a:lnTo>
                    <a:pt x="303" y="412"/>
                  </a:lnTo>
                  <a:lnTo>
                    <a:pt x="358" y="357"/>
                  </a:lnTo>
                  <a:cubicBezTo>
                    <a:pt x="362" y="353"/>
                    <a:pt x="362" y="347"/>
                    <a:pt x="358" y="343"/>
                  </a:cubicBezTo>
                  <a:cubicBezTo>
                    <a:pt x="356" y="340"/>
                    <a:pt x="353" y="339"/>
                    <a:pt x="350" y="339"/>
                  </a:cubicBezTo>
                  <a:cubicBezTo>
                    <a:pt x="347" y="339"/>
                    <a:pt x="344" y="340"/>
                    <a:pt x="342" y="343"/>
                  </a:cubicBezTo>
                  <a:lnTo>
                    <a:pt x="287" y="396"/>
                  </a:lnTo>
                  <a:lnTo>
                    <a:pt x="258" y="367"/>
                  </a:lnTo>
                  <a:lnTo>
                    <a:pt x="468" y="158"/>
                  </a:lnTo>
                  <a:cubicBezTo>
                    <a:pt x="472" y="153"/>
                    <a:pt x="472" y="146"/>
                    <a:pt x="468" y="142"/>
                  </a:cubicBezTo>
                  <a:cubicBezTo>
                    <a:pt x="465" y="140"/>
                    <a:pt x="463" y="139"/>
                    <a:pt x="460" y="139"/>
                  </a:cubicBezTo>
                  <a:cubicBezTo>
                    <a:pt x="457" y="139"/>
                    <a:pt x="454" y="140"/>
                    <a:pt x="452" y="142"/>
                  </a:cubicBezTo>
                  <a:lnTo>
                    <a:pt x="242" y="351"/>
                  </a:lnTo>
                  <a:lnTo>
                    <a:pt x="186" y="295"/>
                  </a:lnTo>
                  <a:lnTo>
                    <a:pt x="457" y="25"/>
                  </a:lnTo>
                  <a:close/>
                  <a:moveTo>
                    <a:pt x="174" y="315"/>
                  </a:moveTo>
                  <a:lnTo>
                    <a:pt x="392" y="532"/>
                  </a:lnTo>
                  <a:lnTo>
                    <a:pt x="377" y="548"/>
                  </a:lnTo>
                  <a:lnTo>
                    <a:pt x="353" y="525"/>
                  </a:lnTo>
                  <a:cubicBezTo>
                    <a:pt x="351" y="522"/>
                    <a:pt x="348" y="521"/>
                    <a:pt x="345" y="521"/>
                  </a:cubicBezTo>
                  <a:cubicBezTo>
                    <a:pt x="343" y="521"/>
                    <a:pt x="340" y="522"/>
                    <a:pt x="338" y="525"/>
                  </a:cubicBezTo>
                  <a:cubicBezTo>
                    <a:pt x="333" y="529"/>
                    <a:pt x="333" y="535"/>
                    <a:pt x="338" y="539"/>
                  </a:cubicBezTo>
                  <a:lnTo>
                    <a:pt x="361" y="564"/>
                  </a:lnTo>
                  <a:lnTo>
                    <a:pt x="342" y="581"/>
                  </a:lnTo>
                  <a:lnTo>
                    <a:pt x="319" y="558"/>
                  </a:lnTo>
                  <a:cubicBezTo>
                    <a:pt x="317" y="556"/>
                    <a:pt x="314" y="555"/>
                    <a:pt x="311" y="555"/>
                  </a:cubicBezTo>
                  <a:cubicBezTo>
                    <a:pt x="308" y="555"/>
                    <a:pt x="305" y="556"/>
                    <a:pt x="303" y="558"/>
                  </a:cubicBezTo>
                  <a:cubicBezTo>
                    <a:pt x="299" y="562"/>
                    <a:pt x="299" y="569"/>
                    <a:pt x="303" y="574"/>
                  </a:cubicBezTo>
                  <a:lnTo>
                    <a:pt x="327" y="597"/>
                  </a:lnTo>
                  <a:lnTo>
                    <a:pt x="309" y="616"/>
                  </a:lnTo>
                  <a:lnTo>
                    <a:pt x="286" y="591"/>
                  </a:lnTo>
                  <a:cubicBezTo>
                    <a:pt x="283" y="589"/>
                    <a:pt x="280" y="588"/>
                    <a:pt x="278" y="588"/>
                  </a:cubicBezTo>
                  <a:cubicBezTo>
                    <a:pt x="275" y="588"/>
                    <a:pt x="272" y="589"/>
                    <a:pt x="270" y="591"/>
                  </a:cubicBezTo>
                  <a:cubicBezTo>
                    <a:pt x="265" y="595"/>
                    <a:pt x="265" y="603"/>
                    <a:pt x="270" y="607"/>
                  </a:cubicBezTo>
                  <a:lnTo>
                    <a:pt x="290" y="627"/>
                  </a:lnTo>
                  <a:cubicBezTo>
                    <a:pt x="288" y="629"/>
                    <a:pt x="287" y="629"/>
                    <a:pt x="286" y="629"/>
                  </a:cubicBezTo>
                  <a:lnTo>
                    <a:pt x="192" y="629"/>
                  </a:lnTo>
                  <a:cubicBezTo>
                    <a:pt x="186" y="629"/>
                    <a:pt x="177" y="624"/>
                    <a:pt x="174" y="621"/>
                  </a:cubicBezTo>
                  <a:lnTo>
                    <a:pt x="24" y="471"/>
                  </a:lnTo>
                  <a:cubicBezTo>
                    <a:pt x="23" y="470"/>
                    <a:pt x="23" y="470"/>
                    <a:pt x="23" y="468"/>
                  </a:cubicBezTo>
                  <a:cubicBezTo>
                    <a:pt x="23" y="468"/>
                    <a:pt x="23" y="467"/>
                    <a:pt x="24" y="465"/>
                  </a:cubicBezTo>
                  <a:lnTo>
                    <a:pt x="174" y="315"/>
                  </a:lnTo>
                  <a:close/>
                  <a:moveTo>
                    <a:pt x="457" y="1"/>
                  </a:moveTo>
                  <a:cubicBezTo>
                    <a:pt x="453" y="1"/>
                    <a:pt x="448" y="2"/>
                    <a:pt x="444" y="6"/>
                  </a:cubicBezTo>
                  <a:lnTo>
                    <a:pt x="169" y="282"/>
                  </a:lnTo>
                  <a:cubicBezTo>
                    <a:pt x="164" y="286"/>
                    <a:pt x="163" y="291"/>
                    <a:pt x="163" y="295"/>
                  </a:cubicBezTo>
                  <a:cubicBezTo>
                    <a:pt x="163" y="295"/>
                    <a:pt x="163" y="295"/>
                    <a:pt x="163" y="296"/>
                  </a:cubicBezTo>
                  <a:lnTo>
                    <a:pt x="8" y="451"/>
                  </a:lnTo>
                  <a:cubicBezTo>
                    <a:pt x="4" y="455"/>
                    <a:pt x="1" y="461"/>
                    <a:pt x="1" y="468"/>
                  </a:cubicBezTo>
                  <a:cubicBezTo>
                    <a:pt x="1" y="475"/>
                    <a:pt x="4" y="481"/>
                    <a:pt x="8" y="487"/>
                  </a:cubicBezTo>
                  <a:lnTo>
                    <a:pt x="158" y="637"/>
                  </a:lnTo>
                  <a:cubicBezTo>
                    <a:pt x="166" y="644"/>
                    <a:pt x="180" y="650"/>
                    <a:pt x="192" y="650"/>
                  </a:cubicBezTo>
                  <a:lnTo>
                    <a:pt x="522" y="650"/>
                  </a:lnTo>
                  <a:cubicBezTo>
                    <a:pt x="528" y="650"/>
                    <a:pt x="534" y="646"/>
                    <a:pt x="534" y="640"/>
                  </a:cubicBezTo>
                  <a:cubicBezTo>
                    <a:pt x="534" y="633"/>
                    <a:pt x="528" y="629"/>
                    <a:pt x="522" y="629"/>
                  </a:cubicBezTo>
                  <a:lnTo>
                    <a:pt x="326" y="629"/>
                  </a:lnTo>
                  <a:lnTo>
                    <a:pt x="411" y="543"/>
                  </a:lnTo>
                  <a:lnTo>
                    <a:pt x="413" y="543"/>
                  </a:lnTo>
                  <a:cubicBezTo>
                    <a:pt x="417" y="543"/>
                    <a:pt x="421" y="542"/>
                    <a:pt x="426" y="539"/>
                  </a:cubicBezTo>
                  <a:lnTo>
                    <a:pt x="642" y="321"/>
                  </a:lnTo>
                  <a:cubicBezTo>
                    <a:pt x="647" y="317"/>
                    <a:pt x="647" y="309"/>
                    <a:pt x="642" y="305"/>
                  </a:cubicBezTo>
                  <a:cubicBezTo>
                    <a:pt x="641" y="303"/>
                    <a:pt x="638" y="302"/>
                    <a:pt x="636" y="302"/>
                  </a:cubicBezTo>
                  <a:cubicBezTo>
                    <a:pt x="633" y="302"/>
                    <a:pt x="630" y="303"/>
                    <a:pt x="628" y="305"/>
                  </a:cubicBezTo>
                  <a:lnTo>
                    <a:pt x="413" y="520"/>
                  </a:lnTo>
                  <a:lnTo>
                    <a:pt x="335" y="444"/>
                  </a:lnTo>
                  <a:lnTo>
                    <a:pt x="606" y="172"/>
                  </a:lnTo>
                  <a:lnTo>
                    <a:pt x="683" y="250"/>
                  </a:lnTo>
                  <a:lnTo>
                    <a:pt x="660" y="273"/>
                  </a:lnTo>
                  <a:cubicBezTo>
                    <a:pt x="655" y="278"/>
                    <a:pt x="655" y="283"/>
                    <a:pt x="660" y="288"/>
                  </a:cubicBezTo>
                  <a:cubicBezTo>
                    <a:pt x="662" y="290"/>
                    <a:pt x="665" y="291"/>
                    <a:pt x="668" y="291"/>
                  </a:cubicBezTo>
                  <a:cubicBezTo>
                    <a:pt x="671" y="291"/>
                    <a:pt x="673" y="290"/>
                    <a:pt x="676" y="288"/>
                  </a:cubicBezTo>
                  <a:lnTo>
                    <a:pt x="702" y="263"/>
                  </a:lnTo>
                  <a:cubicBezTo>
                    <a:pt x="704" y="259"/>
                    <a:pt x="707" y="254"/>
                    <a:pt x="707" y="250"/>
                  </a:cubicBezTo>
                  <a:cubicBezTo>
                    <a:pt x="707" y="244"/>
                    <a:pt x="704" y="240"/>
                    <a:pt x="702" y="237"/>
                  </a:cubicBezTo>
                  <a:lnTo>
                    <a:pt x="470" y="6"/>
                  </a:lnTo>
                  <a:cubicBezTo>
                    <a:pt x="467" y="2"/>
                    <a:pt x="462" y="1"/>
                    <a:pt x="45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42"/>
          <p:cNvGrpSpPr/>
          <p:nvPr/>
        </p:nvGrpSpPr>
        <p:grpSpPr>
          <a:xfrm>
            <a:off x="793990" y="3006029"/>
            <a:ext cx="448814" cy="467947"/>
            <a:chOff x="3094217" y="1976585"/>
            <a:chExt cx="350198" cy="350548"/>
          </a:xfrm>
        </p:grpSpPr>
        <p:sp>
          <p:nvSpPr>
            <p:cNvPr id="428" name="Google Shape;428;p42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42"/>
          <p:cNvGrpSpPr/>
          <p:nvPr/>
        </p:nvGrpSpPr>
        <p:grpSpPr>
          <a:xfrm>
            <a:off x="4832874" y="3066721"/>
            <a:ext cx="372344" cy="467966"/>
            <a:chOff x="5377363" y="1516169"/>
            <a:chExt cx="257357" cy="356627"/>
          </a:xfrm>
        </p:grpSpPr>
        <p:sp>
          <p:nvSpPr>
            <p:cNvPr id="442" name="Google Shape;442;p42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42"/>
          <p:cNvSpPr/>
          <p:nvPr/>
        </p:nvSpPr>
        <p:spPr>
          <a:xfrm>
            <a:off x="832225" y="1249625"/>
            <a:ext cx="372362" cy="303203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4633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>
            <a:spLocks noGrp="1"/>
          </p:cNvSpPr>
          <p:nvPr>
            <p:ph type="ctrTitle"/>
          </p:nvPr>
        </p:nvSpPr>
        <p:spPr>
          <a:xfrm>
            <a:off x="2227350" y="1204600"/>
            <a:ext cx="46893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Bagel Fat One"/>
                <a:ea typeface="Bagel Fat One"/>
                <a:cs typeface="Bagel Fat One"/>
                <a:sym typeface="Bagel Fat One"/>
              </a:rPr>
              <a:t>THANK</a:t>
            </a:r>
            <a:endParaRPr sz="3500">
              <a:latin typeface="Bagel Fat One"/>
              <a:ea typeface="Bagel Fat One"/>
              <a:cs typeface="Bagel Fat One"/>
              <a:sym typeface="Bagel Fa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Bagel Fat One"/>
                <a:ea typeface="Bagel Fat One"/>
                <a:cs typeface="Bagel Fat One"/>
                <a:sym typeface="Bagel Fat One"/>
              </a:rPr>
              <a:t>YOU</a:t>
            </a:r>
            <a:endParaRPr sz="3500">
              <a:latin typeface="Bagel Fat One"/>
              <a:ea typeface="Bagel Fat One"/>
              <a:cs typeface="Bagel Fat One"/>
              <a:sym typeface="Bagel Fat One"/>
            </a:endParaRPr>
          </a:p>
        </p:txBody>
      </p:sp>
      <p:sp>
        <p:nvSpPr>
          <p:cNvPr id="465" name="Google Shape;465;p43"/>
          <p:cNvSpPr txBox="1">
            <a:spLocks noGrp="1"/>
          </p:cNvSpPr>
          <p:nvPr>
            <p:ph type="subTitle" idx="1"/>
          </p:nvPr>
        </p:nvSpPr>
        <p:spPr>
          <a:xfrm>
            <a:off x="2973900" y="2945025"/>
            <a:ext cx="31962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>
                <a:solidFill>
                  <a:srgbClr val="FFD9D9"/>
                </a:solidFill>
                <a:latin typeface="Do Hyeon"/>
                <a:ea typeface="Do Hyeon"/>
                <a:cs typeface="Do Hyeon"/>
                <a:sym typeface="Do Hyeon"/>
              </a:rPr>
              <a:t>발표</a:t>
            </a: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송민정 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>
                <a:solidFill>
                  <a:srgbClr val="F4CCCC"/>
                </a:solidFill>
                <a:latin typeface="Do Hyeon"/>
                <a:ea typeface="Do Hyeon"/>
                <a:cs typeface="Do Hyeon"/>
                <a:sym typeface="Do Hyeon"/>
              </a:rPr>
              <a:t>PPT</a:t>
            </a:r>
            <a:r>
              <a:rPr lang="ko" sz="2000" b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김상아 박성은</a:t>
            </a: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 rot="10800000" flipH="1">
            <a:off x="5016825" y="4082650"/>
            <a:ext cx="779700" cy="867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086925" y="2754150"/>
            <a:ext cx="15489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287775" y="1363975"/>
            <a:ext cx="2137800" cy="99600"/>
          </a:xfrm>
          <a:prstGeom prst="rect">
            <a:avLst/>
          </a:prstGeom>
          <a:solidFill>
            <a:srgbClr val="FFD9D9"/>
          </a:solidFill>
          <a:ln w="9525" cap="flat" cmpd="sng">
            <a:solidFill>
              <a:srgbClr val="FF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ugi"/>
                <a:ea typeface="Gugi"/>
                <a:cs typeface="Gugi"/>
                <a:sym typeface="Gugi"/>
              </a:rPr>
              <a:t>[ </a:t>
            </a:r>
            <a:r>
              <a:rPr lang="ko">
                <a:highlight>
                  <a:srgbClr val="FFD9D9"/>
                </a:highlight>
                <a:latin typeface="Gugi"/>
                <a:ea typeface="Gugi"/>
                <a:cs typeface="Gugi"/>
                <a:sym typeface="Gugi"/>
              </a:rPr>
              <a:t>art soda</a:t>
            </a:r>
            <a:r>
              <a:rPr lang="ko">
                <a:latin typeface="Gugi"/>
                <a:ea typeface="Gugi"/>
                <a:cs typeface="Gugi"/>
                <a:sym typeface="Gugi"/>
              </a:rPr>
              <a:t> ]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웹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목적</a:t>
            </a:r>
            <a:endParaRPr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142800" y="1463450"/>
            <a:ext cx="423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기존 UI보다 직관적이고 가독성 높은 디자인으로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사용자가 원하는 정보를 쉽게 찾고 소통할수 있도록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더 나은 사용자 경험 제공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961268" y="4144325"/>
            <a:ext cx="4231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거래가 발생할 수 있는 광고홍보, 구인구직은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인정 받은 기업체나 개인만 게시 할 수 있음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72000" y="2853750"/>
            <a:ext cx="42387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시각 예술인과 각 종 기관과의 소통을 촉진하는 플랫폼으로서, 전시 공유 및 작품 판매, 협업 등 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다방면 교류 가능</a:t>
            </a:r>
            <a:endParaRPr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174894" y="1071250"/>
            <a:ext cx="213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현대적인 깔끔한 UI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85069" y="3778550"/>
            <a:ext cx="9114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신뢰성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972000" y="2463000"/>
            <a:ext cx="1663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커뮤니티 강화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716980" y="1117939"/>
            <a:ext cx="425825" cy="421735"/>
            <a:chOff x="3950337" y="1353447"/>
            <a:chExt cx="425825" cy="421735"/>
          </a:xfrm>
        </p:grpSpPr>
        <p:sp>
          <p:nvSpPr>
            <p:cNvPr id="112" name="Google Shape;112;p16"/>
            <p:cNvSpPr/>
            <p:nvPr/>
          </p:nvSpPr>
          <p:spPr>
            <a:xfrm>
              <a:off x="3950337" y="1353447"/>
              <a:ext cx="425825" cy="421735"/>
            </a:xfrm>
            <a:custGeom>
              <a:avLst/>
              <a:gdLst/>
              <a:ahLst/>
              <a:cxnLst/>
              <a:rect l="l" t="t" r="r" b="b"/>
              <a:pathLst>
                <a:path w="729" h="722" extrusionOk="0">
                  <a:moveTo>
                    <a:pt x="365" y="0"/>
                  </a:moveTo>
                  <a:cubicBezTo>
                    <a:pt x="360" y="0"/>
                    <a:pt x="354" y="0"/>
                    <a:pt x="349" y="1"/>
                  </a:cubicBezTo>
                  <a:cubicBezTo>
                    <a:pt x="258" y="3"/>
                    <a:pt x="171" y="41"/>
                    <a:pt x="106" y="106"/>
                  </a:cubicBezTo>
                  <a:cubicBezTo>
                    <a:pt x="38" y="174"/>
                    <a:pt x="1" y="265"/>
                    <a:pt x="1" y="360"/>
                  </a:cubicBezTo>
                  <a:cubicBezTo>
                    <a:pt x="1" y="457"/>
                    <a:pt x="38" y="548"/>
                    <a:pt x="106" y="616"/>
                  </a:cubicBezTo>
                  <a:cubicBezTo>
                    <a:pt x="177" y="687"/>
                    <a:pt x="269" y="721"/>
                    <a:pt x="362" y="721"/>
                  </a:cubicBezTo>
                  <a:cubicBezTo>
                    <a:pt x="454" y="721"/>
                    <a:pt x="547" y="685"/>
                    <a:pt x="617" y="616"/>
                  </a:cubicBezTo>
                  <a:cubicBezTo>
                    <a:pt x="622" y="612"/>
                    <a:pt x="622" y="604"/>
                    <a:pt x="617" y="600"/>
                  </a:cubicBezTo>
                  <a:cubicBezTo>
                    <a:pt x="615" y="598"/>
                    <a:pt x="612" y="597"/>
                    <a:pt x="610" y="597"/>
                  </a:cubicBezTo>
                  <a:cubicBezTo>
                    <a:pt x="607" y="597"/>
                    <a:pt x="604" y="598"/>
                    <a:pt x="602" y="600"/>
                  </a:cubicBezTo>
                  <a:cubicBezTo>
                    <a:pt x="535" y="666"/>
                    <a:pt x="448" y="699"/>
                    <a:pt x="361" y="699"/>
                  </a:cubicBezTo>
                  <a:cubicBezTo>
                    <a:pt x="274" y="699"/>
                    <a:pt x="188" y="666"/>
                    <a:pt x="122" y="600"/>
                  </a:cubicBezTo>
                  <a:cubicBezTo>
                    <a:pt x="58" y="537"/>
                    <a:pt x="24" y="451"/>
                    <a:pt x="24" y="360"/>
                  </a:cubicBezTo>
                  <a:cubicBezTo>
                    <a:pt x="24" y="271"/>
                    <a:pt x="58" y="186"/>
                    <a:pt x="122" y="120"/>
                  </a:cubicBezTo>
                  <a:cubicBezTo>
                    <a:pt x="183" y="60"/>
                    <a:pt x="264" y="25"/>
                    <a:pt x="350" y="22"/>
                  </a:cubicBezTo>
                  <a:cubicBezTo>
                    <a:pt x="354" y="22"/>
                    <a:pt x="358" y="22"/>
                    <a:pt x="362" y="22"/>
                  </a:cubicBezTo>
                  <a:cubicBezTo>
                    <a:pt x="443" y="22"/>
                    <a:pt x="521" y="51"/>
                    <a:pt x="583" y="103"/>
                  </a:cubicBezTo>
                  <a:cubicBezTo>
                    <a:pt x="593" y="112"/>
                    <a:pt x="600" y="125"/>
                    <a:pt x="600" y="139"/>
                  </a:cubicBezTo>
                  <a:cubicBezTo>
                    <a:pt x="600" y="152"/>
                    <a:pt x="596" y="167"/>
                    <a:pt x="586" y="177"/>
                  </a:cubicBezTo>
                  <a:lnTo>
                    <a:pt x="528" y="235"/>
                  </a:lnTo>
                  <a:cubicBezTo>
                    <a:pt x="518" y="245"/>
                    <a:pt x="512" y="258"/>
                    <a:pt x="512" y="272"/>
                  </a:cubicBezTo>
                  <a:cubicBezTo>
                    <a:pt x="512" y="288"/>
                    <a:pt x="518" y="301"/>
                    <a:pt x="528" y="311"/>
                  </a:cubicBezTo>
                  <a:cubicBezTo>
                    <a:pt x="538" y="321"/>
                    <a:pt x="551" y="327"/>
                    <a:pt x="567" y="327"/>
                  </a:cubicBezTo>
                  <a:cubicBezTo>
                    <a:pt x="581" y="327"/>
                    <a:pt x="594" y="321"/>
                    <a:pt x="604" y="311"/>
                  </a:cubicBezTo>
                  <a:lnTo>
                    <a:pt x="615" y="301"/>
                  </a:lnTo>
                  <a:cubicBezTo>
                    <a:pt x="625" y="292"/>
                    <a:pt x="638" y="287"/>
                    <a:pt x="651" y="287"/>
                  </a:cubicBezTo>
                  <a:cubicBezTo>
                    <a:pt x="656" y="287"/>
                    <a:pt x="662" y="288"/>
                    <a:pt x="667" y="290"/>
                  </a:cubicBezTo>
                  <a:cubicBezTo>
                    <a:pt x="685" y="297"/>
                    <a:pt x="698" y="314"/>
                    <a:pt x="700" y="333"/>
                  </a:cubicBezTo>
                  <a:cubicBezTo>
                    <a:pt x="706" y="415"/>
                    <a:pt x="682" y="496"/>
                    <a:pt x="633" y="563"/>
                  </a:cubicBezTo>
                  <a:cubicBezTo>
                    <a:pt x="630" y="567"/>
                    <a:pt x="632" y="574"/>
                    <a:pt x="636" y="577"/>
                  </a:cubicBezTo>
                  <a:cubicBezTo>
                    <a:pt x="638" y="579"/>
                    <a:pt x="640" y="580"/>
                    <a:pt x="643" y="580"/>
                  </a:cubicBezTo>
                  <a:cubicBezTo>
                    <a:pt x="646" y="580"/>
                    <a:pt x="650" y="578"/>
                    <a:pt x="652" y="576"/>
                  </a:cubicBezTo>
                  <a:cubicBezTo>
                    <a:pt x="704" y="505"/>
                    <a:pt x="729" y="418"/>
                    <a:pt x="721" y="331"/>
                  </a:cubicBezTo>
                  <a:cubicBezTo>
                    <a:pt x="719" y="303"/>
                    <a:pt x="701" y="279"/>
                    <a:pt x="675" y="269"/>
                  </a:cubicBezTo>
                  <a:cubicBezTo>
                    <a:pt x="667" y="266"/>
                    <a:pt x="659" y="265"/>
                    <a:pt x="651" y="265"/>
                  </a:cubicBezTo>
                  <a:cubicBezTo>
                    <a:pt x="632" y="265"/>
                    <a:pt x="613" y="273"/>
                    <a:pt x="599" y="287"/>
                  </a:cubicBezTo>
                  <a:lnTo>
                    <a:pt x="590" y="295"/>
                  </a:lnTo>
                  <a:cubicBezTo>
                    <a:pt x="583" y="303"/>
                    <a:pt x="576" y="305"/>
                    <a:pt x="567" y="305"/>
                  </a:cubicBezTo>
                  <a:cubicBezTo>
                    <a:pt x="558" y="305"/>
                    <a:pt x="550" y="303"/>
                    <a:pt x="544" y="295"/>
                  </a:cubicBezTo>
                  <a:cubicBezTo>
                    <a:pt x="537" y="290"/>
                    <a:pt x="534" y="282"/>
                    <a:pt x="534" y="272"/>
                  </a:cubicBezTo>
                  <a:cubicBezTo>
                    <a:pt x="534" y="264"/>
                    <a:pt x="537" y="256"/>
                    <a:pt x="544" y="249"/>
                  </a:cubicBezTo>
                  <a:lnTo>
                    <a:pt x="602" y="191"/>
                  </a:lnTo>
                  <a:cubicBezTo>
                    <a:pt x="615" y="178"/>
                    <a:pt x="623" y="158"/>
                    <a:pt x="622" y="138"/>
                  </a:cubicBezTo>
                  <a:cubicBezTo>
                    <a:pt x="622" y="119"/>
                    <a:pt x="612" y="100"/>
                    <a:pt x="597" y="87"/>
                  </a:cubicBezTo>
                  <a:cubicBezTo>
                    <a:pt x="532" y="32"/>
                    <a:pt x="450" y="0"/>
                    <a:pt x="36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175809" y="1402513"/>
              <a:ext cx="78272" cy="71263"/>
            </a:xfrm>
            <a:custGeom>
              <a:avLst/>
              <a:gdLst/>
              <a:ahLst/>
              <a:cxnLst/>
              <a:rect l="l" t="t" r="r" b="b"/>
              <a:pathLst>
                <a:path w="134" h="122" extrusionOk="0">
                  <a:moveTo>
                    <a:pt x="67" y="1"/>
                  </a:moveTo>
                  <a:cubicBezTo>
                    <a:pt x="50" y="1"/>
                    <a:pt x="34" y="8"/>
                    <a:pt x="22" y="21"/>
                  </a:cubicBezTo>
                  <a:cubicBezTo>
                    <a:pt x="0" y="47"/>
                    <a:pt x="2" y="84"/>
                    <a:pt x="28" y="107"/>
                  </a:cubicBezTo>
                  <a:cubicBezTo>
                    <a:pt x="39" y="117"/>
                    <a:pt x="52" y="122"/>
                    <a:pt x="68" y="122"/>
                  </a:cubicBezTo>
                  <a:lnTo>
                    <a:pt x="71" y="122"/>
                  </a:lnTo>
                  <a:cubicBezTo>
                    <a:pt x="87" y="122"/>
                    <a:pt x="103" y="115"/>
                    <a:pt x="113" y="102"/>
                  </a:cubicBezTo>
                  <a:cubicBezTo>
                    <a:pt x="129" y="86"/>
                    <a:pt x="133" y="61"/>
                    <a:pt x="125" y="41"/>
                  </a:cubicBezTo>
                  <a:cubicBezTo>
                    <a:pt x="123" y="36"/>
                    <a:pt x="118" y="33"/>
                    <a:pt x="114" y="33"/>
                  </a:cubicBezTo>
                  <a:cubicBezTo>
                    <a:pt x="113" y="33"/>
                    <a:pt x="112" y="33"/>
                    <a:pt x="112" y="34"/>
                  </a:cubicBezTo>
                  <a:cubicBezTo>
                    <a:pt x="106" y="36"/>
                    <a:pt x="103" y="42"/>
                    <a:pt x="104" y="48"/>
                  </a:cubicBezTo>
                  <a:cubicBezTo>
                    <a:pt x="109" y="61"/>
                    <a:pt x="106" y="77"/>
                    <a:pt x="97" y="87"/>
                  </a:cubicBezTo>
                  <a:cubicBezTo>
                    <a:pt x="90" y="94"/>
                    <a:pt x="80" y="100"/>
                    <a:pt x="70" y="100"/>
                  </a:cubicBezTo>
                  <a:cubicBezTo>
                    <a:pt x="60" y="100"/>
                    <a:pt x="49" y="97"/>
                    <a:pt x="42" y="90"/>
                  </a:cubicBezTo>
                  <a:cubicBezTo>
                    <a:pt x="26" y="77"/>
                    <a:pt x="25" y="51"/>
                    <a:pt x="39" y="35"/>
                  </a:cubicBezTo>
                  <a:cubicBezTo>
                    <a:pt x="46" y="27"/>
                    <a:pt x="56" y="23"/>
                    <a:pt x="67" y="23"/>
                  </a:cubicBezTo>
                  <a:cubicBezTo>
                    <a:pt x="70" y="23"/>
                    <a:pt x="73" y="23"/>
                    <a:pt x="75" y="23"/>
                  </a:cubicBezTo>
                  <a:cubicBezTo>
                    <a:pt x="76" y="24"/>
                    <a:pt x="77" y="24"/>
                    <a:pt x="78" y="24"/>
                  </a:cubicBezTo>
                  <a:cubicBezTo>
                    <a:pt x="83" y="24"/>
                    <a:pt x="87" y="20"/>
                    <a:pt x="88" y="15"/>
                  </a:cubicBezTo>
                  <a:cubicBezTo>
                    <a:pt x="88" y="9"/>
                    <a:pt x="86" y="3"/>
                    <a:pt x="80" y="2"/>
                  </a:cubicBezTo>
                  <a:cubicBezTo>
                    <a:pt x="76" y="1"/>
                    <a:pt x="71" y="1"/>
                    <a:pt x="6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073587" y="1401345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4" y="23"/>
                  </a:moveTo>
                  <a:cubicBezTo>
                    <a:pt x="84" y="23"/>
                    <a:pt x="102" y="38"/>
                    <a:pt x="102" y="59"/>
                  </a:cubicBezTo>
                  <a:cubicBezTo>
                    <a:pt x="103" y="80"/>
                    <a:pt x="87" y="99"/>
                    <a:pt x="66" y="101"/>
                  </a:cubicBezTo>
                  <a:cubicBezTo>
                    <a:pt x="65" y="101"/>
                    <a:pt x="64" y="101"/>
                    <a:pt x="63" y="101"/>
                  </a:cubicBezTo>
                  <a:cubicBezTo>
                    <a:pt x="43" y="101"/>
                    <a:pt x="27" y="84"/>
                    <a:pt x="25" y="63"/>
                  </a:cubicBezTo>
                  <a:cubicBezTo>
                    <a:pt x="24" y="43"/>
                    <a:pt x="40" y="24"/>
                    <a:pt x="61" y="23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3" y="64"/>
                  </a:cubicBezTo>
                  <a:cubicBezTo>
                    <a:pt x="5" y="98"/>
                    <a:pt x="31" y="122"/>
                    <a:pt x="64" y="122"/>
                  </a:cubicBezTo>
                  <a:lnTo>
                    <a:pt x="67" y="122"/>
                  </a:lnTo>
                  <a:cubicBezTo>
                    <a:pt x="100" y="119"/>
                    <a:pt x="126" y="92"/>
                    <a:pt x="125" y="57"/>
                  </a:cubicBezTo>
                  <a:cubicBezTo>
                    <a:pt x="122" y="25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999404" y="1474360"/>
              <a:ext cx="72431" cy="71847"/>
            </a:xfrm>
            <a:custGeom>
              <a:avLst/>
              <a:gdLst/>
              <a:ahLst/>
              <a:cxnLst/>
              <a:rect l="l" t="t" r="r" b="b"/>
              <a:pathLst>
                <a:path w="124" h="123" extrusionOk="0">
                  <a:moveTo>
                    <a:pt x="63" y="23"/>
                  </a:moveTo>
                  <a:cubicBezTo>
                    <a:pt x="71" y="23"/>
                    <a:pt x="81" y="26"/>
                    <a:pt x="89" y="33"/>
                  </a:cubicBezTo>
                  <a:cubicBezTo>
                    <a:pt x="96" y="39"/>
                    <a:pt x="100" y="49"/>
                    <a:pt x="102" y="59"/>
                  </a:cubicBezTo>
                  <a:cubicBezTo>
                    <a:pt x="102" y="70"/>
                    <a:pt x="99" y="80"/>
                    <a:pt x="91" y="87"/>
                  </a:cubicBezTo>
                  <a:cubicBezTo>
                    <a:pt x="84" y="96"/>
                    <a:pt x="73" y="100"/>
                    <a:pt x="63" y="100"/>
                  </a:cubicBezTo>
                  <a:cubicBezTo>
                    <a:pt x="52" y="100"/>
                    <a:pt x="44" y="97"/>
                    <a:pt x="37" y="91"/>
                  </a:cubicBezTo>
                  <a:cubicBezTo>
                    <a:pt x="29" y="84"/>
                    <a:pt x="24" y="74"/>
                    <a:pt x="24" y="64"/>
                  </a:cubicBezTo>
                  <a:cubicBezTo>
                    <a:pt x="24" y="54"/>
                    <a:pt x="26" y="44"/>
                    <a:pt x="34" y="36"/>
                  </a:cubicBezTo>
                  <a:cubicBezTo>
                    <a:pt x="41" y="28"/>
                    <a:pt x="51" y="23"/>
                    <a:pt x="63" y="23"/>
                  </a:cubicBezTo>
                  <a:close/>
                  <a:moveTo>
                    <a:pt x="63" y="0"/>
                  </a:moveTo>
                  <a:cubicBezTo>
                    <a:pt x="45" y="0"/>
                    <a:pt x="28" y="9"/>
                    <a:pt x="16" y="22"/>
                  </a:cubicBezTo>
                  <a:cubicBezTo>
                    <a:pt x="6" y="33"/>
                    <a:pt x="0" y="49"/>
                    <a:pt x="2" y="65"/>
                  </a:cubicBezTo>
                  <a:cubicBezTo>
                    <a:pt x="2" y="81"/>
                    <a:pt x="9" y="97"/>
                    <a:pt x="22" y="107"/>
                  </a:cubicBezTo>
                  <a:cubicBezTo>
                    <a:pt x="32" y="117"/>
                    <a:pt x="47" y="123"/>
                    <a:pt x="63" y="123"/>
                  </a:cubicBezTo>
                  <a:cubicBezTo>
                    <a:pt x="80" y="123"/>
                    <a:pt x="96" y="116"/>
                    <a:pt x="107" y="103"/>
                  </a:cubicBezTo>
                  <a:cubicBezTo>
                    <a:pt x="119" y="90"/>
                    <a:pt x="123" y="74"/>
                    <a:pt x="123" y="58"/>
                  </a:cubicBezTo>
                  <a:cubicBezTo>
                    <a:pt x="122" y="42"/>
                    <a:pt x="115" y="28"/>
                    <a:pt x="103" y="16"/>
                  </a:cubicBezTo>
                  <a:cubicBezTo>
                    <a:pt x="91" y="6"/>
                    <a:pt x="77" y="0"/>
                    <a:pt x="63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997651" y="1579501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3" y="22"/>
                  </a:moveTo>
                  <a:cubicBezTo>
                    <a:pt x="83" y="22"/>
                    <a:pt x="100" y="38"/>
                    <a:pt x="102" y="59"/>
                  </a:cubicBezTo>
                  <a:cubicBezTo>
                    <a:pt x="103" y="80"/>
                    <a:pt x="87" y="99"/>
                    <a:pt x="66" y="100"/>
                  </a:cubicBezTo>
                  <a:cubicBezTo>
                    <a:pt x="44" y="100"/>
                    <a:pt x="25" y="85"/>
                    <a:pt x="24" y="63"/>
                  </a:cubicBezTo>
                  <a:cubicBezTo>
                    <a:pt x="24" y="43"/>
                    <a:pt x="40" y="24"/>
                    <a:pt x="61" y="22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2" y="64"/>
                  </a:cubicBezTo>
                  <a:cubicBezTo>
                    <a:pt x="3" y="96"/>
                    <a:pt x="31" y="122"/>
                    <a:pt x="63" y="122"/>
                  </a:cubicBezTo>
                  <a:lnTo>
                    <a:pt x="67" y="122"/>
                  </a:lnTo>
                  <a:cubicBezTo>
                    <a:pt x="100" y="119"/>
                    <a:pt x="126" y="90"/>
                    <a:pt x="123" y="57"/>
                  </a:cubicBezTo>
                  <a:cubicBezTo>
                    <a:pt x="122" y="25"/>
                    <a:pt x="96" y="1"/>
                    <a:pt x="63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071251" y="1654853"/>
              <a:ext cx="73015" cy="71263"/>
            </a:xfrm>
            <a:custGeom>
              <a:avLst/>
              <a:gdLst/>
              <a:ahLst/>
              <a:cxnLst/>
              <a:rect l="l" t="t" r="r" b="b"/>
              <a:pathLst>
                <a:path w="125" h="122" extrusionOk="0">
                  <a:moveTo>
                    <a:pt x="63" y="0"/>
                  </a:moveTo>
                  <a:cubicBezTo>
                    <a:pt x="62" y="0"/>
                    <a:pt x="60" y="0"/>
                    <a:pt x="58" y="0"/>
                  </a:cubicBezTo>
                  <a:cubicBezTo>
                    <a:pt x="42" y="0"/>
                    <a:pt x="28" y="8"/>
                    <a:pt x="16" y="21"/>
                  </a:cubicBezTo>
                  <a:cubicBezTo>
                    <a:pt x="6" y="32"/>
                    <a:pt x="0" y="48"/>
                    <a:pt x="2" y="64"/>
                  </a:cubicBezTo>
                  <a:cubicBezTo>
                    <a:pt x="2" y="80"/>
                    <a:pt x="9" y="96"/>
                    <a:pt x="22" y="106"/>
                  </a:cubicBezTo>
                  <a:cubicBezTo>
                    <a:pt x="33" y="116"/>
                    <a:pt x="48" y="122"/>
                    <a:pt x="62" y="122"/>
                  </a:cubicBezTo>
                  <a:cubicBezTo>
                    <a:pt x="72" y="122"/>
                    <a:pt x="81" y="119"/>
                    <a:pt x="90" y="114"/>
                  </a:cubicBezTo>
                  <a:cubicBezTo>
                    <a:pt x="96" y="112"/>
                    <a:pt x="98" y="104"/>
                    <a:pt x="96" y="99"/>
                  </a:cubicBezTo>
                  <a:cubicBezTo>
                    <a:pt x="93" y="95"/>
                    <a:pt x="89" y="93"/>
                    <a:pt x="85" y="93"/>
                  </a:cubicBezTo>
                  <a:cubicBezTo>
                    <a:pt x="83" y="93"/>
                    <a:pt x="81" y="93"/>
                    <a:pt x="80" y="94"/>
                  </a:cubicBezTo>
                  <a:cubicBezTo>
                    <a:pt x="74" y="97"/>
                    <a:pt x="68" y="99"/>
                    <a:pt x="61" y="99"/>
                  </a:cubicBezTo>
                  <a:cubicBezTo>
                    <a:pt x="52" y="99"/>
                    <a:pt x="43" y="96"/>
                    <a:pt x="36" y="90"/>
                  </a:cubicBezTo>
                  <a:cubicBezTo>
                    <a:pt x="29" y="83"/>
                    <a:pt x="23" y="73"/>
                    <a:pt x="23" y="62"/>
                  </a:cubicBezTo>
                  <a:cubicBezTo>
                    <a:pt x="23" y="52"/>
                    <a:pt x="26" y="42"/>
                    <a:pt x="33" y="35"/>
                  </a:cubicBezTo>
                  <a:cubicBezTo>
                    <a:pt x="41" y="26"/>
                    <a:pt x="49" y="22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72" y="22"/>
                    <a:pt x="81" y="26"/>
                    <a:pt x="88" y="31"/>
                  </a:cubicBezTo>
                  <a:cubicBezTo>
                    <a:pt x="97" y="39"/>
                    <a:pt x="101" y="51"/>
                    <a:pt x="101" y="62"/>
                  </a:cubicBezTo>
                  <a:cubicBezTo>
                    <a:pt x="100" y="68"/>
                    <a:pt x="106" y="74"/>
                    <a:pt x="111" y="74"/>
                  </a:cubicBezTo>
                  <a:cubicBezTo>
                    <a:pt x="117" y="74"/>
                    <a:pt x="123" y="70"/>
                    <a:pt x="123" y="64"/>
                  </a:cubicBezTo>
                  <a:cubicBezTo>
                    <a:pt x="124" y="45"/>
                    <a:pt x="116" y="28"/>
                    <a:pt x="103" y="15"/>
                  </a:cubicBezTo>
                  <a:cubicBezTo>
                    <a:pt x="91" y="6"/>
                    <a:pt x="78" y="0"/>
                    <a:pt x="63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175809" y="1655437"/>
              <a:ext cx="73015" cy="7184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62" y="22"/>
                  </a:moveTo>
                  <a:cubicBezTo>
                    <a:pt x="83" y="22"/>
                    <a:pt x="100" y="38"/>
                    <a:pt x="101" y="59"/>
                  </a:cubicBezTo>
                  <a:cubicBezTo>
                    <a:pt x="103" y="80"/>
                    <a:pt x="86" y="99"/>
                    <a:pt x="65" y="100"/>
                  </a:cubicBezTo>
                  <a:cubicBezTo>
                    <a:pt x="65" y="100"/>
                    <a:pt x="64" y="100"/>
                    <a:pt x="63" y="100"/>
                  </a:cubicBezTo>
                  <a:cubicBezTo>
                    <a:pt x="42" y="100"/>
                    <a:pt x="25" y="84"/>
                    <a:pt x="23" y="64"/>
                  </a:cubicBezTo>
                  <a:cubicBezTo>
                    <a:pt x="22" y="43"/>
                    <a:pt x="39" y="24"/>
                    <a:pt x="60" y="22"/>
                  </a:cubicBezTo>
                  <a:close/>
                  <a:moveTo>
                    <a:pt x="60" y="1"/>
                  </a:moveTo>
                  <a:cubicBezTo>
                    <a:pt x="25" y="2"/>
                    <a:pt x="0" y="31"/>
                    <a:pt x="2" y="64"/>
                  </a:cubicBezTo>
                  <a:cubicBezTo>
                    <a:pt x="3" y="98"/>
                    <a:pt x="31" y="122"/>
                    <a:pt x="62" y="122"/>
                  </a:cubicBezTo>
                  <a:lnTo>
                    <a:pt x="65" y="122"/>
                  </a:lnTo>
                  <a:cubicBezTo>
                    <a:pt x="100" y="121"/>
                    <a:pt x="125" y="92"/>
                    <a:pt x="123" y="57"/>
                  </a:cubicBezTo>
                  <a:cubicBezTo>
                    <a:pt x="122" y="25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250576" y="1582422"/>
              <a:ext cx="73599" cy="71263"/>
            </a:xfrm>
            <a:custGeom>
              <a:avLst/>
              <a:gdLst/>
              <a:ahLst/>
              <a:cxnLst/>
              <a:rect l="l" t="t" r="r" b="b"/>
              <a:pathLst>
                <a:path w="126" h="122" extrusionOk="0">
                  <a:moveTo>
                    <a:pt x="63" y="22"/>
                  </a:moveTo>
                  <a:cubicBezTo>
                    <a:pt x="72" y="22"/>
                    <a:pt x="82" y="26"/>
                    <a:pt x="89" y="32"/>
                  </a:cubicBezTo>
                  <a:cubicBezTo>
                    <a:pt x="96" y="39"/>
                    <a:pt x="101" y="48"/>
                    <a:pt x="102" y="59"/>
                  </a:cubicBezTo>
                  <a:cubicBezTo>
                    <a:pt x="102" y="69"/>
                    <a:pt x="99" y="80"/>
                    <a:pt x="92" y="87"/>
                  </a:cubicBezTo>
                  <a:cubicBezTo>
                    <a:pt x="85" y="95"/>
                    <a:pt x="75" y="100"/>
                    <a:pt x="63" y="100"/>
                  </a:cubicBezTo>
                  <a:cubicBezTo>
                    <a:pt x="53" y="100"/>
                    <a:pt x="44" y="97"/>
                    <a:pt x="37" y="90"/>
                  </a:cubicBezTo>
                  <a:cubicBezTo>
                    <a:pt x="30" y="82"/>
                    <a:pt x="25" y="74"/>
                    <a:pt x="24" y="64"/>
                  </a:cubicBezTo>
                  <a:cubicBezTo>
                    <a:pt x="24" y="54"/>
                    <a:pt x="27" y="43"/>
                    <a:pt x="34" y="35"/>
                  </a:cubicBezTo>
                  <a:cubicBezTo>
                    <a:pt x="41" y="28"/>
                    <a:pt x="51" y="22"/>
                    <a:pt x="63" y="22"/>
                  </a:cubicBezTo>
                  <a:close/>
                  <a:moveTo>
                    <a:pt x="63" y="0"/>
                  </a:moveTo>
                  <a:cubicBezTo>
                    <a:pt x="46" y="0"/>
                    <a:pt x="28" y="7"/>
                    <a:pt x="17" y="20"/>
                  </a:cubicBezTo>
                  <a:cubicBezTo>
                    <a:pt x="7" y="33"/>
                    <a:pt x="1" y="48"/>
                    <a:pt x="2" y="65"/>
                  </a:cubicBezTo>
                  <a:cubicBezTo>
                    <a:pt x="2" y="81"/>
                    <a:pt x="10" y="95"/>
                    <a:pt x="23" y="107"/>
                  </a:cubicBezTo>
                  <a:cubicBezTo>
                    <a:pt x="34" y="117"/>
                    <a:pt x="49" y="121"/>
                    <a:pt x="63" y="121"/>
                  </a:cubicBezTo>
                  <a:cubicBezTo>
                    <a:pt x="80" y="121"/>
                    <a:pt x="96" y="114"/>
                    <a:pt x="108" y="101"/>
                  </a:cubicBezTo>
                  <a:cubicBezTo>
                    <a:pt x="119" y="90"/>
                    <a:pt x="125" y="74"/>
                    <a:pt x="124" y="58"/>
                  </a:cubicBezTo>
                  <a:cubicBezTo>
                    <a:pt x="122" y="41"/>
                    <a:pt x="115" y="26"/>
                    <a:pt x="103" y="16"/>
                  </a:cubicBezTo>
                  <a:cubicBezTo>
                    <a:pt x="92" y="6"/>
                    <a:pt x="77" y="0"/>
                    <a:pt x="63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4124406" y="1538029"/>
              <a:ext cx="74768" cy="14603"/>
            </a:xfrm>
            <a:custGeom>
              <a:avLst/>
              <a:gdLst/>
              <a:ahLst/>
              <a:cxnLst/>
              <a:rect l="l" t="t" r="r" b="b"/>
              <a:pathLst>
                <a:path w="128" h="25" extrusionOk="0">
                  <a:moveTo>
                    <a:pt x="10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116" y="24"/>
                  </a:lnTo>
                  <a:cubicBezTo>
                    <a:pt x="123" y="24"/>
                    <a:pt x="127" y="18"/>
                    <a:pt x="127" y="13"/>
                  </a:cubicBezTo>
                  <a:cubicBezTo>
                    <a:pt x="127" y="7"/>
                    <a:pt x="123" y="1"/>
                    <a:pt x="116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4139593" y="1561978"/>
              <a:ext cx="43225" cy="14019"/>
            </a:xfrm>
            <a:custGeom>
              <a:avLst/>
              <a:gdLst/>
              <a:ahLst/>
              <a:cxnLst/>
              <a:rect l="l" t="t" r="r" b="b"/>
              <a:pathLst>
                <a:path w="74" h="24" extrusionOk="0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lnTo>
                    <a:pt x="64" y="24"/>
                  </a:lnTo>
                  <a:cubicBezTo>
                    <a:pt x="70" y="24"/>
                    <a:pt x="74" y="18"/>
                    <a:pt x="74" y="12"/>
                  </a:cubicBezTo>
                  <a:cubicBezTo>
                    <a:pt x="74" y="6"/>
                    <a:pt x="70" y="0"/>
                    <a:pt x="64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174056" y="1585343"/>
              <a:ext cx="25117" cy="14019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11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lnTo>
                    <a:pt x="31" y="24"/>
                  </a:lnTo>
                  <a:cubicBezTo>
                    <a:pt x="38" y="24"/>
                    <a:pt x="42" y="18"/>
                    <a:pt x="42" y="12"/>
                  </a:cubicBezTo>
                  <a:cubicBezTo>
                    <a:pt x="42" y="7"/>
                    <a:pt x="38" y="1"/>
                    <a:pt x="31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4406" y="1585343"/>
              <a:ext cx="36800" cy="14019"/>
            </a:xfrm>
            <a:custGeom>
              <a:avLst/>
              <a:gdLst/>
              <a:ahLst/>
              <a:cxnLst/>
              <a:rect l="l" t="t" r="r" b="b"/>
              <a:pathLst>
                <a:path w="63" h="24" extrusionOk="0">
                  <a:moveTo>
                    <a:pt x="10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52" y="24"/>
                  </a:lnTo>
                  <a:cubicBezTo>
                    <a:pt x="58" y="24"/>
                    <a:pt x="62" y="18"/>
                    <a:pt x="62" y="12"/>
                  </a:cubicBezTo>
                  <a:cubicBezTo>
                    <a:pt x="62" y="7"/>
                    <a:pt x="58" y="1"/>
                    <a:pt x="52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2549665" y="2509698"/>
            <a:ext cx="422343" cy="421721"/>
            <a:chOff x="1303876" y="2419377"/>
            <a:chExt cx="363275" cy="354626"/>
          </a:xfrm>
        </p:grpSpPr>
        <p:sp>
          <p:nvSpPr>
            <p:cNvPr id="125" name="Google Shape;125;p16"/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4462745" y="3854754"/>
            <a:ext cx="422325" cy="421721"/>
            <a:chOff x="4212429" y="1502385"/>
            <a:chExt cx="321037" cy="353822"/>
          </a:xfrm>
        </p:grpSpPr>
        <p:sp>
          <p:nvSpPr>
            <p:cNvPr id="134" name="Google Shape;134;p16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463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개발환경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800" y="3007550"/>
            <a:ext cx="1653444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850" y="812475"/>
            <a:ext cx="183115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000" y="2931350"/>
            <a:ext cx="2691236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25" y="868725"/>
            <a:ext cx="3675400" cy="18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8"/>
          <p:cNvCxnSpPr/>
          <p:nvPr/>
        </p:nvCxnSpPr>
        <p:spPr>
          <a:xfrm rot="10800000" flipH="1">
            <a:off x="2200" y="2903050"/>
            <a:ext cx="9177000" cy="105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타임라인</a:t>
            </a:r>
            <a:endParaRPr>
              <a:solidFill>
                <a:schemeClr val="accent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 flipH="1">
            <a:off x="-118200" y="120942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첫째 주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63330"/>
                </a:solidFill>
                <a:latin typeface="Unbounded"/>
                <a:ea typeface="Unbounded"/>
                <a:cs typeface="Unbounded"/>
                <a:sym typeface="Unbounded"/>
              </a:rPr>
              <a:t>( 8/1 ~ 8/4 )</a:t>
            </a:r>
            <a:endParaRPr sz="9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 flipH="1">
            <a:off x="-118198" y="170679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전체적인 프로젝트 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틀 구축 및 DB 설계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 flipH="1">
            <a:off x="1677800" y="36036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둘째 주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63330"/>
                </a:solidFill>
                <a:latin typeface="Unbounded"/>
                <a:ea typeface="Unbounded"/>
                <a:cs typeface="Unbounded"/>
                <a:sym typeface="Unbounded"/>
              </a:rPr>
              <a:t>( 8/7 ~ 8/12 )</a:t>
            </a:r>
            <a:endParaRPr sz="20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 flipH="1">
            <a:off x="1677802" y="390935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DB설계 </a:t>
            </a:r>
            <a:r>
              <a:rPr lang="ko" sz="1000">
                <a:highlight>
                  <a:srgbClr val="EFEFEF"/>
                </a:highlight>
              </a:rPr>
              <a:t>• </a:t>
            </a: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UI디자인 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데이터 크롤링</a:t>
            </a:r>
            <a:r>
              <a:rPr lang="ko" sz="1300">
                <a:solidFill>
                  <a:srgbClr val="46333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300">
              <a:solidFill>
                <a:srgbClr val="46333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 flipH="1">
            <a:off x="3397600" y="1231400"/>
            <a:ext cx="2316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셋째 주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63330"/>
                </a:solidFill>
                <a:latin typeface="Unbounded"/>
                <a:ea typeface="Unbounded"/>
                <a:cs typeface="Unbounded"/>
                <a:sym typeface="Unbounded"/>
              </a:rPr>
              <a:t>( 8/14 ~ 8/20 )</a:t>
            </a:r>
            <a:endParaRPr sz="20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 flipH="1">
            <a:off x="3397600" y="1740797"/>
            <a:ext cx="2316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Backend, Frontend 작업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 flipH="1">
            <a:off x="5366400" y="35274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넷째 주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63330"/>
                </a:solidFill>
                <a:latin typeface="Unbounded"/>
                <a:ea typeface="Unbounded"/>
                <a:cs typeface="Unbounded"/>
                <a:sym typeface="Unbounded"/>
              </a:rPr>
              <a:t>( 8/21 ~ 8/27 )</a:t>
            </a:r>
            <a:endParaRPr sz="20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 flipH="1">
            <a:off x="5366402" y="383315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Backend Frontend 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병합 및 개인 작업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74800" y="2824397"/>
            <a:ext cx="157200" cy="157200"/>
          </a:xfrm>
          <a:prstGeom prst="rect">
            <a:avLst/>
          </a:prstGeom>
          <a:solidFill>
            <a:srgbClr val="CC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2670800" y="2824397"/>
            <a:ext cx="157200" cy="1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4477000" y="2824397"/>
            <a:ext cx="157200" cy="157200"/>
          </a:xfrm>
          <a:prstGeom prst="rect">
            <a:avLst/>
          </a:prstGeom>
          <a:solidFill>
            <a:srgbClr val="CC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6359400" y="2824397"/>
            <a:ext cx="157200" cy="1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18"/>
          <p:cNvCxnSpPr>
            <a:stCxn id="161" idx="0"/>
            <a:endCxn id="154" idx="2"/>
          </p:cNvCxnSpPr>
          <p:nvPr/>
        </p:nvCxnSpPr>
        <p:spPr>
          <a:xfrm rot="10800000">
            <a:off x="953400" y="2278697"/>
            <a:ext cx="0" cy="5457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8"/>
          <p:cNvCxnSpPr/>
          <p:nvPr/>
        </p:nvCxnSpPr>
        <p:spPr>
          <a:xfrm rot="10800000">
            <a:off x="2749400" y="2981597"/>
            <a:ext cx="0" cy="3960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8"/>
          <p:cNvCxnSpPr>
            <a:stCxn id="163" idx="0"/>
            <a:endCxn id="158" idx="2"/>
          </p:cNvCxnSpPr>
          <p:nvPr/>
        </p:nvCxnSpPr>
        <p:spPr>
          <a:xfrm rot="10800000">
            <a:off x="4555600" y="2136797"/>
            <a:ext cx="0" cy="6876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6438000" y="2981597"/>
            <a:ext cx="0" cy="3474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8"/>
          <p:cNvSpPr txBox="1"/>
          <p:nvPr/>
        </p:nvSpPr>
        <p:spPr>
          <a:xfrm flipH="1">
            <a:off x="6750400" y="1472599"/>
            <a:ext cx="231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마지막 주</a:t>
            </a:r>
            <a:endParaRPr sz="200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63330"/>
                </a:solidFill>
                <a:latin typeface="Unbounded"/>
                <a:ea typeface="Unbounded"/>
                <a:cs typeface="Unbounded"/>
                <a:sym typeface="Unbounded"/>
              </a:rPr>
              <a:t>( 8/28 ~ 8/30 )</a:t>
            </a:r>
            <a:endParaRPr sz="2000" b="1">
              <a:solidFill>
                <a:srgbClr val="46333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 flipH="1">
            <a:off x="6750400" y="1706795"/>
            <a:ext cx="2316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63330"/>
                </a:solidFill>
                <a:highlight>
                  <a:srgbClr val="EFEFE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웹 테스트 및 오류 수정</a:t>
            </a:r>
            <a:endParaRPr sz="1300">
              <a:solidFill>
                <a:srgbClr val="463330"/>
              </a:solidFill>
              <a:highlight>
                <a:srgbClr val="EFEFE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71" name="Google Shape;171;p18"/>
          <p:cNvCxnSpPr>
            <a:stCxn id="172" idx="0"/>
            <a:endCxn id="170" idx="2"/>
          </p:cNvCxnSpPr>
          <p:nvPr/>
        </p:nvCxnSpPr>
        <p:spPr>
          <a:xfrm rot="10800000">
            <a:off x="7908400" y="2054297"/>
            <a:ext cx="0" cy="770100"/>
          </a:xfrm>
          <a:prstGeom prst="straightConnector1">
            <a:avLst/>
          </a:prstGeom>
          <a:noFill/>
          <a:ln w="9525" cap="flat" cmpd="sng">
            <a:solidFill>
              <a:srgbClr val="4633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18"/>
          <p:cNvSpPr/>
          <p:nvPr/>
        </p:nvSpPr>
        <p:spPr>
          <a:xfrm>
            <a:off x="7829800" y="2824397"/>
            <a:ext cx="157200" cy="157200"/>
          </a:xfrm>
          <a:prstGeom prst="rect">
            <a:avLst/>
          </a:prstGeom>
          <a:solidFill>
            <a:srgbClr val="CC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과정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r>
              <a:rPr lang="ko">
                <a:solidFill>
                  <a:srgbClr val="FFD9D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DB 설계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38" y="951100"/>
            <a:ext cx="6828314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과정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DB 설계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t="7169" b="7169"/>
          <a:stretch/>
        </p:blipFill>
        <p:spPr>
          <a:xfrm>
            <a:off x="438600" y="788850"/>
            <a:ext cx="8247597" cy="401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">
                <a:solidFill>
                  <a:schemeClr val="accent6"/>
                </a:solidFill>
                <a:latin typeface="Do Hyeon"/>
                <a:ea typeface="Do Hyeon"/>
                <a:cs typeface="Do Hyeon"/>
                <a:sym typeface="Do Hyeon"/>
              </a:rPr>
              <a:t>과정 </a:t>
            </a:r>
            <a:r>
              <a:rPr lang="ko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lang="ko">
                <a:solidFill>
                  <a:srgbClr val="F74E52"/>
                </a:solidFill>
                <a:latin typeface="Do Hyeon"/>
                <a:ea typeface="Do Hyeon"/>
                <a:cs typeface="Do Hyeon"/>
                <a:sym typeface="Do Hyeon"/>
              </a:rPr>
              <a:t>크롤링</a:t>
            </a:r>
            <a:endParaRPr>
              <a:solidFill>
                <a:srgbClr val="F74E5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75" y="908075"/>
            <a:ext cx="7512055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353</Words>
  <Application>Microsoft Office PowerPoint</Application>
  <PresentationFormat>화면 슬라이드 쇼(16:9)</PresentationFormat>
  <Paragraphs>117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Unbounded</vt:lpstr>
      <vt:lpstr>Gowun Dodum</vt:lpstr>
      <vt:lpstr>Playfair Display</vt:lpstr>
      <vt:lpstr>Lato</vt:lpstr>
      <vt:lpstr>Bagel Fat One</vt:lpstr>
      <vt:lpstr>Arial</vt:lpstr>
      <vt:lpstr>Nanum Gothic</vt:lpstr>
      <vt:lpstr>Black Han Sans</vt:lpstr>
      <vt:lpstr>Do Hyeon</vt:lpstr>
      <vt:lpstr>IBM Plex Sans KR</vt:lpstr>
      <vt:lpstr>Commissioner</vt:lpstr>
      <vt:lpstr>Gugi</vt:lpstr>
      <vt:lpstr>Coral</vt:lpstr>
      <vt:lpstr>ArtSoda Web Project</vt:lpstr>
      <vt:lpstr>팀원 역할 소개</vt:lpstr>
      <vt:lpstr>목차</vt:lpstr>
      <vt:lpstr>[ art soda ] 웹 목적 </vt:lpstr>
      <vt:lpstr>개발환경</vt:lpstr>
      <vt:lpstr>프로젝트 타임라인</vt:lpstr>
      <vt:lpstr>프로젝트 과정 - DB 설계</vt:lpstr>
      <vt:lpstr>프로젝트 과정 - DB 설계 </vt:lpstr>
      <vt:lpstr>프로젝트 과정 - 데이터 크롤링 </vt:lpstr>
      <vt:lpstr>PowerPoint 프레젠테이션</vt:lpstr>
      <vt:lpstr>PowerPoint 프레젠테이션</vt:lpstr>
      <vt:lpstr>PowerPoint 프레젠테이션</vt:lpstr>
      <vt:lpstr>프로젝트 과정 - UI Design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기능 - 공통 클래스 </vt:lpstr>
      <vt:lpstr>주요 기능 - 회원가입  </vt:lpstr>
      <vt:lpstr>주요 기능 - 로그인  </vt:lpstr>
      <vt:lpstr>주요 기능 - 회원 정보 수정 </vt:lpstr>
      <vt:lpstr>주요 기능 - 게시판 목록 </vt:lpstr>
      <vt:lpstr>주요 기능 - 글 수정 / 글 목록 및 권한에 따른 기능 </vt:lpstr>
      <vt:lpstr>PowerPoint 프레젠테이션</vt:lpstr>
      <vt:lpstr>주요 기능 - 게시판 글 작성   </vt:lpstr>
      <vt:lpstr>주요 기능 - 게시판 글 수정     </vt:lpstr>
      <vt:lpstr>프로젝트 결과  </vt:lpstr>
      <vt:lpstr>프로젝트 평가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ArtSoda Web Project</dc:title>
  <cp:lastModifiedBy>Heather Farrell</cp:lastModifiedBy>
  <cp:revision>1</cp:revision>
  <dcterms:modified xsi:type="dcterms:W3CDTF">2023-08-30T14:41:41Z</dcterms:modified>
</cp:coreProperties>
</file>